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2"/>
  </p:notesMasterIdLst>
  <p:handoutMasterIdLst>
    <p:handoutMasterId r:id="rId33"/>
  </p:handoutMasterIdLst>
  <p:sldIdLst>
    <p:sldId id="256" r:id="rId2"/>
    <p:sldId id="258" r:id="rId3"/>
    <p:sldId id="313" r:id="rId4"/>
    <p:sldId id="308" r:id="rId5"/>
    <p:sldId id="314" r:id="rId6"/>
    <p:sldId id="268" r:id="rId7"/>
    <p:sldId id="303" r:id="rId8"/>
    <p:sldId id="326" r:id="rId9"/>
    <p:sldId id="324" r:id="rId10"/>
    <p:sldId id="327" r:id="rId11"/>
    <p:sldId id="332" r:id="rId12"/>
    <p:sldId id="333" r:id="rId13"/>
    <p:sldId id="334" r:id="rId14"/>
    <p:sldId id="320" r:id="rId15"/>
    <p:sldId id="329" r:id="rId16"/>
    <p:sldId id="331" r:id="rId17"/>
    <p:sldId id="296" r:id="rId18"/>
    <p:sldId id="301" r:id="rId19"/>
    <p:sldId id="300" r:id="rId20"/>
    <p:sldId id="323" r:id="rId21"/>
    <p:sldId id="302" r:id="rId22"/>
    <p:sldId id="273" r:id="rId23"/>
    <p:sldId id="295" r:id="rId24"/>
    <p:sldId id="305" r:id="rId25"/>
    <p:sldId id="289" r:id="rId26"/>
    <p:sldId id="316" r:id="rId27"/>
    <p:sldId id="317" r:id="rId28"/>
    <p:sldId id="318" r:id="rId29"/>
    <p:sldId id="319" r:id="rId30"/>
    <p:sldId id="290" r:id="rId31"/>
  </p:sldIdLst>
  <p:sldSz cx="9144000" cy="6858000" type="screen4x3"/>
  <p:notesSz cx="7104063" cy="102346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3399"/>
    <a:srgbClr val="FF9999"/>
    <a:srgbClr val="009ED6"/>
    <a:srgbClr val="85CA3A"/>
    <a:srgbClr val="66CCFF"/>
    <a:srgbClr val="764A54"/>
    <a:srgbClr val="146C2D"/>
    <a:srgbClr val="B5840B"/>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38B1855-1B75-4FBE-930C-398BA8C253C6}" styleName="佈景主題樣式 2 - 輔色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25" autoAdjust="0"/>
    <p:restoredTop sz="95131" autoAdjust="0"/>
  </p:normalViewPr>
  <p:slideViewPr>
    <p:cSldViewPr>
      <p:cViewPr varScale="1">
        <p:scale>
          <a:sx n="63" d="100"/>
          <a:sy n="63" d="100"/>
        </p:scale>
        <p:origin x="1528" y="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0" d="100"/>
          <a:sy n="100" d="100"/>
        </p:scale>
        <p:origin x="-3516" y="-84"/>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pxhere.com/zh/photo/897747" TargetMode="External"/><Relationship Id="rId1" Type="http://schemas.openxmlformats.org/officeDocument/2006/relationships/image" Target="../media/image13.jpeg"/><Relationship Id="rId6" Type="http://schemas.openxmlformats.org/officeDocument/2006/relationships/hyperlink" Target="https://pxhere.com/en/photo/868418" TargetMode="External"/><Relationship Id="rId5" Type="http://schemas.openxmlformats.org/officeDocument/2006/relationships/image" Target="../media/image15.jpeg"/><Relationship Id="rId4" Type="http://schemas.openxmlformats.org/officeDocument/2006/relationships/hyperlink" Target="https://svgsilh.com/zh/image/3026570.html" TargetMode="External"/></Relationships>
</file>

<file path=ppt/diagrams/_rels/data5.xml.rels><?xml version="1.0" encoding="UTF-8" standalone="yes"?>
<Relationships xmlns="http://schemas.openxmlformats.org/package/2006/relationships"><Relationship Id="rId1" Type="http://schemas.openxmlformats.org/officeDocument/2006/relationships/image" Target="../media/image3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pxhere.com/zh/photo/897747" TargetMode="External"/><Relationship Id="rId1" Type="http://schemas.openxmlformats.org/officeDocument/2006/relationships/image" Target="../media/image13.jpeg"/><Relationship Id="rId6" Type="http://schemas.openxmlformats.org/officeDocument/2006/relationships/hyperlink" Target="https://pxhere.com/en/photo/868418" TargetMode="External"/><Relationship Id="rId5" Type="http://schemas.openxmlformats.org/officeDocument/2006/relationships/image" Target="../media/image15.jpeg"/><Relationship Id="rId4" Type="http://schemas.openxmlformats.org/officeDocument/2006/relationships/hyperlink" Target="https://svgsilh.com/zh/image/3026570.html" TargetMode="External"/></Relationships>
</file>

<file path=ppt/diagrams/_rels/drawing5.xml.rels><?xml version="1.0" encoding="UTF-8" standalone="yes"?>
<Relationships xmlns="http://schemas.openxmlformats.org/package/2006/relationships"><Relationship Id="rId1"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DFD728-6DF7-4406-84A2-601D14C1DE7B}" type="doc">
      <dgm:prSet loTypeId="urn:microsoft.com/office/officeart/2005/8/layout/equation1" loCatId="process" qsTypeId="urn:microsoft.com/office/officeart/2005/8/quickstyle/3d1" qsCatId="3D" csTypeId="urn:microsoft.com/office/officeart/2005/8/colors/colorful1" csCatId="colorful" phldr="1"/>
      <dgm:spPr/>
    </dgm:pt>
    <dgm:pt modelId="{43F0E90A-3CA3-4862-AF81-A0424EA386DD}">
      <dgm:prSet phldrT="[文字]" custT="1"/>
      <dgm:spPr>
        <a:xfrm>
          <a:off x="307" y="233254"/>
          <a:ext cx="973444" cy="973444"/>
        </a:xfrm>
        <a:prstGeom prst="ellipse">
          <a:avLst/>
        </a:prstGeom>
        <a:gradFill rotWithShape="0">
          <a:gsLst>
            <a:gs pos="0">
              <a:srgbClr val="9C5252">
                <a:hueOff val="0"/>
                <a:satOff val="0"/>
                <a:lumOff val="0"/>
                <a:alphaOff val="0"/>
                <a:shade val="51000"/>
                <a:satMod val="130000"/>
              </a:srgbClr>
            </a:gs>
            <a:gs pos="80000">
              <a:srgbClr val="9C5252">
                <a:hueOff val="0"/>
                <a:satOff val="0"/>
                <a:lumOff val="0"/>
                <a:alphaOff val="0"/>
                <a:shade val="93000"/>
                <a:satMod val="130000"/>
              </a:srgbClr>
            </a:gs>
            <a:gs pos="100000">
              <a:srgbClr val="9C525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zh-TW" altLang="en-US" sz="1800" b="1" dirty="0">
              <a:solidFill>
                <a:sysClr val="window" lastClr="FFFFFF"/>
              </a:solidFill>
              <a:latin typeface="微軟正黑體"/>
              <a:ea typeface="微軟正黑體"/>
              <a:cs typeface="+mn-cs"/>
            </a:rPr>
            <a:t>組織</a:t>
          </a:r>
        </a:p>
      </dgm:t>
    </dgm:pt>
    <dgm:pt modelId="{6BE283EB-C0F5-4C4A-B540-0F1DB7375D0B}" type="parTrans" cxnId="{42CC6232-D61F-4FF8-9EDF-1B394B175CBC}">
      <dgm:prSet/>
      <dgm:spPr/>
      <dgm:t>
        <a:bodyPr/>
        <a:lstStyle/>
        <a:p>
          <a:endParaRPr lang="zh-TW" altLang="en-US" sz="1800" b="1">
            <a:solidFill>
              <a:schemeClr val="accent3">
                <a:lumMod val="50000"/>
              </a:schemeClr>
            </a:solidFill>
            <a:latin typeface="+mj-ea"/>
            <a:ea typeface="+mj-ea"/>
          </a:endParaRPr>
        </a:p>
      </dgm:t>
    </dgm:pt>
    <dgm:pt modelId="{BFD48606-733A-45C5-A83A-612555A35907}" type="sibTrans" cxnId="{42CC6232-D61F-4FF8-9EDF-1B394B175CBC}">
      <dgm:prSet custT="1"/>
      <dgm:spPr>
        <a:xfrm>
          <a:off x="1052795" y="437677"/>
          <a:ext cx="564597" cy="564597"/>
        </a:xfrm>
        <a:prstGeom prst="mathPlus">
          <a:avLst/>
        </a:prstGeom>
        <a:gradFill rotWithShape="0">
          <a:gsLst>
            <a:gs pos="0">
              <a:srgbClr val="9C5252">
                <a:hueOff val="0"/>
                <a:satOff val="0"/>
                <a:lumOff val="0"/>
                <a:alphaOff val="0"/>
                <a:shade val="51000"/>
                <a:satMod val="130000"/>
              </a:srgbClr>
            </a:gs>
            <a:gs pos="80000">
              <a:srgbClr val="9C5252">
                <a:hueOff val="0"/>
                <a:satOff val="0"/>
                <a:lumOff val="0"/>
                <a:alphaOff val="0"/>
                <a:shade val="93000"/>
                <a:satMod val="130000"/>
              </a:srgbClr>
            </a:gs>
            <a:gs pos="100000">
              <a:srgbClr val="9C525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endParaRPr lang="zh-TW" altLang="en-US" sz="1800" b="1">
            <a:solidFill>
              <a:srgbClr val="E68422">
                <a:lumMod val="50000"/>
              </a:srgbClr>
            </a:solidFill>
            <a:latin typeface="微軟正黑體"/>
            <a:ea typeface="微軟正黑體"/>
            <a:cs typeface="+mn-cs"/>
          </a:endParaRPr>
        </a:p>
      </dgm:t>
    </dgm:pt>
    <dgm:pt modelId="{28472C53-A250-43F5-98EE-038C3030C001}">
      <dgm:prSet phldrT="[文字]" custT="1"/>
      <dgm:spPr>
        <a:xfrm>
          <a:off x="1696436" y="233254"/>
          <a:ext cx="973444" cy="973444"/>
        </a:xfrm>
        <a:prstGeom prst="ellipse">
          <a:avLst/>
        </a:prstGeom>
        <a:gradFill rotWithShape="0">
          <a:gsLst>
            <a:gs pos="0">
              <a:srgbClr val="E68422">
                <a:hueOff val="0"/>
                <a:satOff val="0"/>
                <a:lumOff val="0"/>
                <a:alphaOff val="0"/>
                <a:shade val="51000"/>
                <a:satMod val="130000"/>
              </a:srgbClr>
            </a:gs>
            <a:gs pos="80000">
              <a:srgbClr val="E68422">
                <a:hueOff val="0"/>
                <a:satOff val="0"/>
                <a:lumOff val="0"/>
                <a:alphaOff val="0"/>
                <a:shade val="93000"/>
                <a:satMod val="130000"/>
              </a:srgbClr>
            </a:gs>
            <a:gs pos="100000">
              <a:srgbClr val="E6842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zh-TW" altLang="en-US" sz="1800" b="1" dirty="0">
              <a:solidFill>
                <a:sysClr val="window" lastClr="FFFFFF"/>
              </a:solidFill>
              <a:latin typeface="微軟正黑體"/>
              <a:ea typeface="微軟正黑體"/>
              <a:cs typeface="+mn-cs"/>
            </a:rPr>
            <a:t>員工</a:t>
          </a:r>
        </a:p>
      </dgm:t>
    </dgm:pt>
    <dgm:pt modelId="{2B3789DB-EABC-4916-9307-4B2D4811740E}" type="parTrans" cxnId="{9CA5E3A6-2E7F-4BCB-80A8-1DFC9A482992}">
      <dgm:prSet/>
      <dgm:spPr/>
      <dgm:t>
        <a:bodyPr/>
        <a:lstStyle/>
        <a:p>
          <a:endParaRPr lang="zh-TW" altLang="en-US" sz="1800" b="1">
            <a:solidFill>
              <a:schemeClr val="accent3">
                <a:lumMod val="50000"/>
              </a:schemeClr>
            </a:solidFill>
            <a:latin typeface="+mj-ea"/>
            <a:ea typeface="+mj-ea"/>
          </a:endParaRPr>
        </a:p>
      </dgm:t>
    </dgm:pt>
    <dgm:pt modelId="{B2E85EA1-AAE5-474C-B3CF-11751BF0BFBD}" type="sibTrans" cxnId="{9CA5E3A6-2E7F-4BCB-80A8-1DFC9A482992}">
      <dgm:prSet custT="1"/>
      <dgm:spPr>
        <a:xfrm>
          <a:off x="2748924" y="437677"/>
          <a:ext cx="564597" cy="564597"/>
        </a:xfrm>
        <a:prstGeom prst="mathPlus">
          <a:avLst/>
        </a:prstGeom>
        <a:gradFill rotWithShape="0">
          <a:gsLst>
            <a:gs pos="0">
              <a:srgbClr val="E68422">
                <a:hueOff val="0"/>
                <a:satOff val="0"/>
                <a:lumOff val="0"/>
                <a:alphaOff val="0"/>
                <a:shade val="51000"/>
                <a:satMod val="130000"/>
              </a:srgbClr>
            </a:gs>
            <a:gs pos="80000">
              <a:srgbClr val="E68422">
                <a:hueOff val="0"/>
                <a:satOff val="0"/>
                <a:lumOff val="0"/>
                <a:alphaOff val="0"/>
                <a:shade val="93000"/>
                <a:satMod val="130000"/>
              </a:srgbClr>
            </a:gs>
            <a:gs pos="100000">
              <a:srgbClr val="E6842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endParaRPr lang="zh-TW" altLang="en-US" sz="1800" b="1">
            <a:solidFill>
              <a:srgbClr val="E68422">
                <a:lumMod val="50000"/>
              </a:srgbClr>
            </a:solidFill>
            <a:latin typeface="微軟正黑體"/>
            <a:ea typeface="微軟正黑體"/>
            <a:cs typeface="+mn-cs"/>
          </a:endParaRPr>
        </a:p>
      </dgm:t>
    </dgm:pt>
    <dgm:pt modelId="{CD435E7E-45F5-4584-B958-D08A7CEBCE24}">
      <dgm:prSet phldrT="[文字]" custT="1"/>
      <dgm:spPr>
        <a:xfrm>
          <a:off x="5069225" y="319521"/>
          <a:ext cx="973444" cy="973444"/>
        </a:xfrm>
        <a:prstGeom prst="ellipse">
          <a:avLst/>
        </a:prstGeom>
        <a:gradFill rotWithShape="0">
          <a:gsLst>
            <a:gs pos="0">
              <a:srgbClr val="846648">
                <a:hueOff val="0"/>
                <a:satOff val="0"/>
                <a:lumOff val="0"/>
                <a:alphaOff val="0"/>
                <a:shade val="51000"/>
                <a:satMod val="130000"/>
              </a:srgbClr>
            </a:gs>
            <a:gs pos="80000">
              <a:srgbClr val="846648">
                <a:hueOff val="0"/>
                <a:satOff val="0"/>
                <a:lumOff val="0"/>
                <a:alphaOff val="0"/>
                <a:shade val="93000"/>
                <a:satMod val="130000"/>
              </a:srgbClr>
            </a:gs>
            <a:gs pos="100000">
              <a:srgbClr val="846648">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zh-TW" altLang="en-US" sz="1600" b="1" dirty="0">
              <a:solidFill>
                <a:sysClr val="window" lastClr="FFFFFF"/>
              </a:solidFill>
              <a:latin typeface="微軟正黑體"/>
              <a:ea typeface="微軟正黑體"/>
              <a:cs typeface="+mn-cs"/>
            </a:rPr>
            <a:t>計畫性活動</a:t>
          </a:r>
        </a:p>
      </dgm:t>
    </dgm:pt>
    <dgm:pt modelId="{4554F6D6-6140-48AF-9E36-CF31735AC31E}" type="parTrans" cxnId="{9EB5B746-D367-48F6-9681-EECE186CA4B9}">
      <dgm:prSet/>
      <dgm:spPr/>
      <dgm:t>
        <a:bodyPr/>
        <a:lstStyle/>
        <a:p>
          <a:endParaRPr lang="zh-TW" altLang="en-US" sz="1800" b="1">
            <a:solidFill>
              <a:schemeClr val="accent3">
                <a:lumMod val="50000"/>
              </a:schemeClr>
            </a:solidFill>
            <a:latin typeface="+mj-ea"/>
            <a:ea typeface="+mj-ea"/>
          </a:endParaRPr>
        </a:p>
      </dgm:t>
    </dgm:pt>
    <dgm:pt modelId="{9D092174-681B-4C6D-AE39-527235661FFA}" type="sibTrans" cxnId="{9EB5B746-D367-48F6-9681-EECE186CA4B9}">
      <dgm:prSet custT="1"/>
      <dgm:spPr>
        <a:xfrm>
          <a:off x="4445053" y="437677"/>
          <a:ext cx="564597" cy="564597"/>
        </a:xfrm>
        <a:prstGeom prst="mathPlus">
          <a:avLst/>
        </a:prstGeom>
        <a:gradFill rotWithShape="0">
          <a:gsLst>
            <a:gs pos="0">
              <a:srgbClr val="846648">
                <a:hueOff val="0"/>
                <a:satOff val="0"/>
                <a:lumOff val="0"/>
                <a:alphaOff val="0"/>
                <a:shade val="51000"/>
                <a:satMod val="130000"/>
              </a:srgbClr>
            </a:gs>
            <a:gs pos="80000">
              <a:srgbClr val="846648">
                <a:hueOff val="0"/>
                <a:satOff val="0"/>
                <a:lumOff val="0"/>
                <a:alphaOff val="0"/>
                <a:shade val="93000"/>
                <a:satMod val="130000"/>
              </a:srgbClr>
            </a:gs>
            <a:gs pos="100000">
              <a:srgbClr val="846648">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endParaRPr lang="zh-TW" altLang="en-US" sz="1800" b="1">
            <a:solidFill>
              <a:srgbClr val="E68422">
                <a:lumMod val="50000"/>
              </a:srgbClr>
            </a:solidFill>
            <a:latin typeface="微軟正黑體"/>
            <a:ea typeface="微軟正黑體"/>
            <a:cs typeface="+mn-cs"/>
          </a:endParaRPr>
        </a:p>
      </dgm:t>
    </dgm:pt>
    <dgm:pt modelId="{4E7994D9-4DF7-48A1-919D-DAE08D6072A8}">
      <dgm:prSet phldrT="[文字]" custT="1"/>
      <dgm:spPr>
        <a:xfrm>
          <a:off x="3400645" y="219115"/>
          <a:ext cx="1063740" cy="1040757"/>
        </a:xfrm>
        <a:prstGeom prst="ellipse">
          <a:avLst/>
        </a:prstGeom>
        <a:gradFill rotWithShape="0">
          <a:gsLst>
            <a:gs pos="0">
              <a:srgbClr val="63891F">
                <a:hueOff val="0"/>
                <a:satOff val="0"/>
                <a:lumOff val="0"/>
                <a:alphaOff val="0"/>
                <a:shade val="51000"/>
                <a:satMod val="130000"/>
              </a:srgbClr>
            </a:gs>
            <a:gs pos="80000">
              <a:srgbClr val="63891F">
                <a:hueOff val="0"/>
                <a:satOff val="0"/>
                <a:lumOff val="0"/>
                <a:alphaOff val="0"/>
                <a:shade val="93000"/>
                <a:satMod val="130000"/>
              </a:srgbClr>
            </a:gs>
            <a:gs pos="100000">
              <a:srgbClr val="63891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zh-TW" altLang="en-US" sz="1400" b="1" dirty="0">
              <a:solidFill>
                <a:sysClr val="window" lastClr="FFFFFF"/>
              </a:solidFill>
              <a:latin typeface="微軟正黑體"/>
              <a:ea typeface="微軟正黑體"/>
              <a:cs typeface="+mn-cs"/>
            </a:rPr>
            <a:t>會影響工作效能的問題</a:t>
          </a:r>
        </a:p>
      </dgm:t>
    </dgm:pt>
    <dgm:pt modelId="{0D698246-998A-4CE7-A4DC-95C03F4C2355}" type="parTrans" cxnId="{D73F17B8-9C30-4513-8726-6A4D2662C1FC}">
      <dgm:prSet/>
      <dgm:spPr/>
      <dgm:t>
        <a:bodyPr/>
        <a:lstStyle/>
        <a:p>
          <a:endParaRPr lang="zh-TW" altLang="en-US" sz="1800" b="1">
            <a:solidFill>
              <a:schemeClr val="accent3">
                <a:lumMod val="50000"/>
              </a:schemeClr>
            </a:solidFill>
            <a:latin typeface="+mj-ea"/>
            <a:ea typeface="+mj-ea"/>
          </a:endParaRPr>
        </a:p>
      </dgm:t>
    </dgm:pt>
    <dgm:pt modelId="{5AE674A9-B564-41A5-8F1F-41EFCAB53E64}" type="sibTrans" cxnId="{D73F17B8-9C30-4513-8726-6A4D2662C1FC}">
      <dgm:prSet custT="1"/>
      <dgm:spPr>
        <a:xfrm>
          <a:off x="6231479" y="437677"/>
          <a:ext cx="564597" cy="564597"/>
        </a:xfrm>
        <a:prstGeom prst="mathEqual">
          <a:avLst/>
        </a:prstGeom>
        <a:gradFill rotWithShape="0">
          <a:gsLst>
            <a:gs pos="0">
              <a:srgbClr val="63891F">
                <a:hueOff val="0"/>
                <a:satOff val="0"/>
                <a:lumOff val="0"/>
                <a:alphaOff val="0"/>
                <a:shade val="51000"/>
                <a:satMod val="130000"/>
              </a:srgbClr>
            </a:gs>
            <a:gs pos="80000">
              <a:srgbClr val="63891F">
                <a:hueOff val="0"/>
                <a:satOff val="0"/>
                <a:lumOff val="0"/>
                <a:alphaOff val="0"/>
                <a:shade val="93000"/>
                <a:satMod val="130000"/>
              </a:srgbClr>
            </a:gs>
            <a:gs pos="100000">
              <a:srgbClr val="63891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endParaRPr lang="zh-TW" altLang="en-US" sz="1800" b="1">
            <a:solidFill>
              <a:srgbClr val="E68422">
                <a:lumMod val="50000"/>
              </a:srgbClr>
            </a:solidFill>
            <a:latin typeface="微軟正黑體"/>
            <a:ea typeface="微軟正黑體"/>
            <a:cs typeface="+mn-cs"/>
          </a:endParaRPr>
        </a:p>
      </dgm:t>
    </dgm:pt>
    <dgm:pt modelId="{F09EB1A1-1D10-4F39-B2B5-78F0604F3D55}">
      <dgm:prSet phldrT="[文字]" custT="1"/>
      <dgm:spPr>
        <a:xfrm>
          <a:off x="6875120" y="233254"/>
          <a:ext cx="973444" cy="973444"/>
        </a:xfrm>
        <a:prstGeom prst="ellipse">
          <a:avLst/>
        </a:prstGeom>
        <a:gradFill rotWithShape="0">
          <a:gsLst>
            <a:gs pos="0">
              <a:srgbClr val="758085">
                <a:hueOff val="0"/>
                <a:satOff val="0"/>
                <a:lumOff val="0"/>
                <a:alphaOff val="0"/>
                <a:shade val="51000"/>
                <a:satMod val="130000"/>
              </a:srgbClr>
            </a:gs>
            <a:gs pos="80000">
              <a:srgbClr val="758085">
                <a:hueOff val="0"/>
                <a:satOff val="0"/>
                <a:lumOff val="0"/>
                <a:alphaOff val="0"/>
                <a:shade val="93000"/>
                <a:satMod val="130000"/>
              </a:srgbClr>
            </a:gs>
            <a:gs pos="100000">
              <a:srgbClr val="758085">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altLang="zh-TW" sz="1800" b="1" dirty="0">
              <a:solidFill>
                <a:sysClr val="window" lastClr="FFFFFF"/>
              </a:solidFill>
              <a:latin typeface="微軟正黑體"/>
              <a:ea typeface="微軟正黑體"/>
              <a:cs typeface="Times New Roman" panose="02020603050405020304" pitchFamily="18" charset="0"/>
            </a:rPr>
            <a:t>EAPs</a:t>
          </a:r>
          <a:endParaRPr lang="zh-TW" altLang="en-US" sz="1800" b="1" dirty="0">
            <a:solidFill>
              <a:sysClr val="window" lastClr="FFFFFF"/>
            </a:solidFill>
            <a:latin typeface="微軟正黑體"/>
            <a:ea typeface="微軟正黑體"/>
            <a:cs typeface="Times New Roman" panose="02020603050405020304" pitchFamily="18" charset="0"/>
          </a:endParaRPr>
        </a:p>
      </dgm:t>
    </dgm:pt>
    <dgm:pt modelId="{A200E6EF-A15E-4C97-8545-835C1C67001D}" type="parTrans" cxnId="{678848BE-E0B3-41FE-A8DD-F41751A2754A}">
      <dgm:prSet/>
      <dgm:spPr/>
      <dgm:t>
        <a:bodyPr/>
        <a:lstStyle/>
        <a:p>
          <a:endParaRPr lang="zh-TW" altLang="en-US" sz="1800" b="1">
            <a:solidFill>
              <a:schemeClr val="accent3">
                <a:lumMod val="50000"/>
              </a:schemeClr>
            </a:solidFill>
            <a:latin typeface="+mj-ea"/>
            <a:ea typeface="+mj-ea"/>
          </a:endParaRPr>
        </a:p>
      </dgm:t>
    </dgm:pt>
    <dgm:pt modelId="{CF3B95FA-3533-45D6-BE7A-FA4E6ADA6891}" type="sibTrans" cxnId="{678848BE-E0B3-41FE-A8DD-F41751A2754A}">
      <dgm:prSet/>
      <dgm:spPr/>
      <dgm:t>
        <a:bodyPr/>
        <a:lstStyle/>
        <a:p>
          <a:endParaRPr lang="zh-TW" altLang="en-US" sz="1800" b="1">
            <a:solidFill>
              <a:schemeClr val="accent3">
                <a:lumMod val="50000"/>
              </a:schemeClr>
            </a:solidFill>
            <a:latin typeface="+mj-ea"/>
            <a:ea typeface="+mj-ea"/>
          </a:endParaRPr>
        </a:p>
      </dgm:t>
    </dgm:pt>
    <dgm:pt modelId="{3FF33E8F-9A2F-4979-9F76-01AA8E55FC1D}" type="pres">
      <dgm:prSet presAssocID="{E2DFD728-6DF7-4406-84A2-601D14C1DE7B}" presName="linearFlow" presStyleCnt="0">
        <dgm:presLayoutVars>
          <dgm:dir/>
          <dgm:resizeHandles val="exact"/>
        </dgm:presLayoutVars>
      </dgm:prSet>
      <dgm:spPr/>
    </dgm:pt>
    <dgm:pt modelId="{B76EBA7F-CF55-43C2-AD22-A13B0B3FCC50}" type="pres">
      <dgm:prSet presAssocID="{43F0E90A-3CA3-4862-AF81-A0424EA386DD}" presName="node" presStyleLbl="node1" presStyleIdx="0" presStyleCnt="5">
        <dgm:presLayoutVars>
          <dgm:bulletEnabled val="1"/>
        </dgm:presLayoutVars>
      </dgm:prSet>
      <dgm:spPr/>
    </dgm:pt>
    <dgm:pt modelId="{EBC0459B-FFBB-4FCC-A43F-00FBE257B1F2}" type="pres">
      <dgm:prSet presAssocID="{BFD48606-733A-45C5-A83A-612555A35907}" presName="spacerL" presStyleCnt="0"/>
      <dgm:spPr/>
    </dgm:pt>
    <dgm:pt modelId="{EBCB92C3-4F04-4751-B3A2-6080C9B326E8}" type="pres">
      <dgm:prSet presAssocID="{BFD48606-733A-45C5-A83A-612555A35907}" presName="sibTrans" presStyleLbl="sibTrans2D1" presStyleIdx="0" presStyleCnt="4"/>
      <dgm:spPr/>
    </dgm:pt>
    <dgm:pt modelId="{AE013E8D-1033-4950-8BD4-364296D9CA22}" type="pres">
      <dgm:prSet presAssocID="{BFD48606-733A-45C5-A83A-612555A35907}" presName="spacerR" presStyleCnt="0"/>
      <dgm:spPr/>
    </dgm:pt>
    <dgm:pt modelId="{1AB9AF14-14CD-4A5F-883E-76ABBF14418D}" type="pres">
      <dgm:prSet presAssocID="{28472C53-A250-43F5-98EE-038C3030C001}" presName="node" presStyleLbl="node1" presStyleIdx="1" presStyleCnt="5">
        <dgm:presLayoutVars>
          <dgm:bulletEnabled val="1"/>
        </dgm:presLayoutVars>
      </dgm:prSet>
      <dgm:spPr/>
    </dgm:pt>
    <dgm:pt modelId="{D6D81B10-7047-4EB5-88E6-13BC5A7EAA7A}" type="pres">
      <dgm:prSet presAssocID="{B2E85EA1-AAE5-474C-B3CF-11751BF0BFBD}" presName="spacerL" presStyleCnt="0"/>
      <dgm:spPr/>
    </dgm:pt>
    <dgm:pt modelId="{A649B88B-E9DC-454F-80B7-96F180C49FB9}" type="pres">
      <dgm:prSet presAssocID="{B2E85EA1-AAE5-474C-B3CF-11751BF0BFBD}" presName="sibTrans" presStyleLbl="sibTrans2D1" presStyleIdx="1" presStyleCnt="4"/>
      <dgm:spPr/>
    </dgm:pt>
    <dgm:pt modelId="{BF17E491-CC3F-4709-A457-9D7D7F3A4808}" type="pres">
      <dgm:prSet presAssocID="{B2E85EA1-AAE5-474C-B3CF-11751BF0BFBD}" presName="spacerR" presStyleCnt="0"/>
      <dgm:spPr/>
    </dgm:pt>
    <dgm:pt modelId="{D8F88F80-2D10-4A81-A845-E1C1060C0FEA}" type="pres">
      <dgm:prSet presAssocID="{CD435E7E-45F5-4584-B958-D08A7CEBCE24}" presName="node" presStyleLbl="node1" presStyleIdx="2" presStyleCnt="5" custLinFactX="156000" custLinFactNeighborX="200000" custLinFactNeighborY="8862">
        <dgm:presLayoutVars>
          <dgm:bulletEnabled val="1"/>
        </dgm:presLayoutVars>
      </dgm:prSet>
      <dgm:spPr/>
    </dgm:pt>
    <dgm:pt modelId="{3EC85484-CF6E-4213-AF28-0D925D89428B}" type="pres">
      <dgm:prSet presAssocID="{9D092174-681B-4C6D-AE39-527235661FFA}" presName="spacerL" presStyleCnt="0"/>
      <dgm:spPr/>
    </dgm:pt>
    <dgm:pt modelId="{D0187F40-1F9D-44C6-91C2-511997C79027}" type="pres">
      <dgm:prSet presAssocID="{9D092174-681B-4C6D-AE39-527235661FFA}" presName="sibTrans" presStyleLbl="sibTrans2D1" presStyleIdx="2" presStyleCnt="4"/>
      <dgm:spPr/>
    </dgm:pt>
    <dgm:pt modelId="{9FBAFC94-9E7B-4AA9-982D-8E2E9ED79CE6}" type="pres">
      <dgm:prSet presAssocID="{9D092174-681B-4C6D-AE39-527235661FFA}" presName="spacerR" presStyleCnt="0"/>
      <dgm:spPr/>
    </dgm:pt>
    <dgm:pt modelId="{676A76C5-9A8B-4574-9C40-431132F9EB50}" type="pres">
      <dgm:prSet presAssocID="{4E7994D9-4DF7-48A1-919D-DAE08D6072A8}" presName="node" presStyleLbl="node1" presStyleIdx="3" presStyleCnt="5" custScaleX="109276" custScaleY="106915" custLinFactX="-157170" custLinFactNeighborX="-200000" custLinFactNeighborY="2005">
        <dgm:presLayoutVars>
          <dgm:bulletEnabled val="1"/>
        </dgm:presLayoutVars>
      </dgm:prSet>
      <dgm:spPr/>
    </dgm:pt>
    <dgm:pt modelId="{3D08EB2A-5FBA-41F2-87CE-A3704E984EF2}" type="pres">
      <dgm:prSet presAssocID="{5AE674A9-B564-41A5-8F1F-41EFCAB53E64}" presName="spacerL" presStyleCnt="0"/>
      <dgm:spPr/>
    </dgm:pt>
    <dgm:pt modelId="{8C550333-E6F0-4E8A-BA7D-0AC4F9F58C0C}" type="pres">
      <dgm:prSet presAssocID="{5AE674A9-B564-41A5-8F1F-41EFCAB53E64}" presName="sibTrans" presStyleLbl="sibTrans2D1" presStyleIdx="3" presStyleCnt="4"/>
      <dgm:spPr/>
    </dgm:pt>
    <dgm:pt modelId="{329694FF-5287-40A6-98D8-05D7401C81BF}" type="pres">
      <dgm:prSet presAssocID="{5AE674A9-B564-41A5-8F1F-41EFCAB53E64}" presName="spacerR" presStyleCnt="0"/>
      <dgm:spPr/>
    </dgm:pt>
    <dgm:pt modelId="{FC67E246-6C8A-4649-BFE5-BBF17060982B}" type="pres">
      <dgm:prSet presAssocID="{F09EB1A1-1D10-4F39-B2B5-78F0604F3D55}" presName="node" presStyleLbl="node1" presStyleIdx="4" presStyleCnt="5">
        <dgm:presLayoutVars>
          <dgm:bulletEnabled val="1"/>
        </dgm:presLayoutVars>
      </dgm:prSet>
      <dgm:spPr/>
    </dgm:pt>
  </dgm:ptLst>
  <dgm:cxnLst>
    <dgm:cxn modelId="{42CC6232-D61F-4FF8-9EDF-1B394B175CBC}" srcId="{E2DFD728-6DF7-4406-84A2-601D14C1DE7B}" destId="{43F0E90A-3CA3-4862-AF81-A0424EA386DD}" srcOrd="0" destOrd="0" parTransId="{6BE283EB-C0F5-4C4A-B540-0F1DB7375D0B}" sibTransId="{BFD48606-733A-45C5-A83A-612555A35907}"/>
    <dgm:cxn modelId="{8B19FC5D-8F15-4B0C-8B4E-32316C223AA4}" type="presOf" srcId="{E2DFD728-6DF7-4406-84A2-601D14C1DE7B}" destId="{3FF33E8F-9A2F-4979-9F76-01AA8E55FC1D}" srcOrd="0" destOrd="0" presId="urn:microsoft.com/office/officeart/2005/8/layout/equation1"/>
    <dgm:cxn modelId="{3C37BA60-CCCC-49C2-884F-E30BC08BDE62}" type="presOf" srcId="{43F0E90A-3CA3-4862-AF81-A0424EA386DD}" destId="{B76EBA7F-CF55-43C2-AD22-A13B0B3FCC50}" srcOrd="0" destOrd="0" presId="urn:microsoft.com/office/officeart/2005/8/layout/equation1"/>
    <dgm:cxn modelId="{87390846-765A-4208-93A7-40C939D949FB}" type="presOf" srcId="{4E7994D9-4DF7-48A1-919D-DAE08D6072A8}" destId="{676A76C5-9A8B-4574-9C40-431132F9EB50}" srcOrd="0" destOrd="0" presId="urn:microsoft.com/office/officeart/2005/8/layout/equation1"/>
    <dgm:cxn modelId="{9EB5B746-D367-48F6-9681-EECE186CA4B9}" srcId="{E2DFD728-6DF7-4406-84A2-601D14C1DE7B}" destId="{CD435E7E-45F5-4584-B958-D08A7CEBCE24}" srcOrd="2" destOrd="0" parTransId="{4554F6D6-6140-48AF-9E36-CF31735AC31E}" sibTransId="{9D092174-681B-4C6D-AE39-527235661FFA}"/>
    <dgm:cxn modelId="{884AC36E-FF9A-4D66-B84F-4D8A9942E6DE}" type="presOf" srcId="{5AE674A9-B564-41A5-8F1F-41EFCAB53E64}" destId="{8C550333-E6F0-4E8A-BA7D-0AC4F9F58C0C}" srcOrd="0" destOrd="0" presId="urn:microsoft.com/office/officeart/2005/8/layout/equation1"/>
    <dgm:cxn modelId="{E77B3450-1125-4B89-A247-6E80B6E79613}" type="presOf" srcId="{F09EB1A1-1D10-4F39-B2B5-78F0604F3D55}" destId="{FC67E246-6C8A-4649-BFE5-BBF17060982B}" srcOrd="0" destOrd="0" presId="urn:microsoft.com/office/officeart/2005/8/layout/equation1"/>
    <dgm:cxn modelId="{6EF49893-BF6B-4A92-ADCD-C2832DDB01EE}" type="presOf" srcId="{28472C53-A250-43F5-98EE-038C3030C001}" destId="{1AB9AF14-14CD-4A5F-883E-76ABBF14418D}" srcOrd="0" destOrd="0" presId="urn:microsoft.com/office/officeart/2005/8/layout/equation1"/>
    <dgm:cxn modelId="{85327B9D-1FEA-4D65-885D-D68D1A967414}" type="presOf" srcId="{BFD48606-733A-45C5-A83A-612555A35907}" destId="{EBCB92C3-4F04-4751-B3A2-6080C9B326E8}" srcOrd="0" destOrd="0" presId="urn:microsoft.com/office/officeart/2005/8/layout/equation1"/>
    <dgm:cxn modelId="{39CC61A1-558F-458E-B715-12DAF82AAF55}" type="presOf" srcId="{B2E85EA1-AAE5-474C-B3CF-11751BF0BFBD}" destId="{A649B88B-E9DC-454F-80B7-96F180C49FB9}" srcOrd="0" destOrd="0" presId="urn:microsoft.com/office/officeart/2005/8/layout/equation1"/>
    <dgm:cxn modelId="{9CA5E3A6-2E7F-4BCB-80A8-1DFC9A482992}" srcId="{E2DFD728-6DF7-4406-84A2-601D14C1DE7B}" destId="{28472C53-A250-43F5-98EE-038C3030C001}" srcOrd="1" destOrd="0" parTransId="{2B3789DB-EABC-4916-9307-4B2D4811740E}" sibTransId="{B2E85EA1-AAE5-474C-B3CF-11751BF0BFBD}"/>
    <dgm:cxn modelId="{D73F17B8-9C30-4513-8726-6A4D2662C1FC}" srcId="{E2DFD728-6DF7-4406-84A2-601D14C1DE7B}" destId="{4E7994D9-4DF7-48A1-919D-DAE08D6072A8}" srcOrd="3" destOrd="0" parTransId="{0D698246-998A-4CE7-A4DC-95C03F4C2355}" sibTransId="{5AE674A9-B564-41A5-8F1F-41EFCAB53E64}"/>
    <dgm:cxn modelId="{678848BE-E0B3-41FE-A8DD-F41751A2754A}" srcId="{E2DFD728-6DF7-4406-84A2-601D14C1DE7B}" destId="{F09EB1A1-1D10-4F39-B2B5-78F0604F3D55}" srcOrd="4" destOrd="0" parTransId="{A200E6EF-A15E-4C97-8545-835C1C67001D}" sibTransId="{CF3B95FA-3533-45D6-BE7A-FA4E6ADA6891}"/>
    <dgm:cxn modelId="{E30E4CD4-E992-4A27-977B-93EC22462CE4}" type="presOf" srcId="{9D092174-681B-4C6D-AE39-527235661FFA}" destId="{D0187F40-1F9D-44C6-91C2-511997C79027}" srcOrd="0" destOrd="0" presId="urn:microsoft.com/office/officeart/2005/8/layout/equation1"/>
    <dgm:cxn modelId="{77EA83F1-199E-420A-8235-333F1ACF19EE}" type="presOf" srcId="{CD435E7E-45F5-4584-B958-D08A7CEBCE24}" destId="{D8F88F80-2D10-4A81-A845-E1C1060C0FEA}" srcOrd="0" destOrd="0" presId="urn:microsoft.com/office/officeart/2005/8/layout/equation1"/>
    <dgm:cxn modelId="{53877887-6DA8-4ABC-85C1-183F773FA761}" type="presParOf" srcId="{3FF33E8F-9A2F-4979-9F76-01AA8E55FC1D}" destId="{B76EBA7F-CF55-43C2-AD22-A13B0B3FCC50}" srcOrd="0" destOrd="0" presId="urn:microsoft.com/office/officeart/2005/8/layout/equation1"/>
    <dgm:cxn modelId="{DB25300A-4BED-4F4F-A1E9-36F02C2393DC}" type="presParOf" srcId="{3FF33E8F-9A2F-4979-9F76-01AA8E55FC1D}" destId="{EBC0459B-FFBB-4FCC-A43F-00FBE257B1F2}" srcOrd="1" destOrd="0" presId="urn:microsoft.com/office/officeart/2005/8/layout/equation1"/>
    <dgm:cxn modelId="{C3009923-9D07-48E0-9524-6C95695F23A6}" type="presParOf" srcId="{3FF33E8F-9A2F-4979-9F76-01AA8E55FC1D}" destId="{EBCB92C3-4F04-4751-B3A2-6080C9B326E8}" srcOrd="2" destOrd="0" presId="urn:microsoft.com/office/officeart/2005/8/layout/equation1"/>
    <dgm:cxn modelId="{6BFE760E-FF1D-44B3-BC1F-DBE7CA1A360E}" type="presParOf" srcId="{3FF33E8F-9A2F-4979-9F76-01AA8E55FC1D}" destId="{AE013E8D-1033-4950-8BD4-364296D9CA22}" srcOrd="3" destOrd="0" presId="urn:microsoft.com/office/officeart/2005/8/layout/equation1"/>
    <dgm:cxn modelId="{36E8BD2F-338B-4626-9980-5966585506B2}" type="presParOf" srcId="{3FF33E8F-9A2F-4979-9F76-01AA8E55FC1D}" destId="{1AB9AF14-14CD-4A5F-883E-76ABBF14418D}" srcOrd="4" destOrd="0" presId="urn:microsoft.com/office/officeart/2005/8/layout/equation1"/>
    <dgm:cxn modelId="{1B5C5E0B-E256-4982-84A9-AA8827651342}" type="presParOf" srcId="{3FF33E8F-9A2F-4979-9F76-01AA8E55FC1D}" destId="{D6D81B10-7047-4EB5-88E6-13BC5A7EAA7A}" srcOrd="5" destOrd="0" presId="urn:microsoft.com/office/officeart/2005/8/layout/equation1"/>
    <dgm:cxn modelId="{3E2DF2D1-F511-486B-9ED9-C4F06E973849}" type="presParOf" srcId="{3FF33E8F-9A2F-4979-9F76-01AA8E55FC1D}" destId="{A649B88B-E9DC-454F-80B7-96F180C49FB9}" srcOrd="6" destOrd="0" presId="urn:microsoft.com/office/officeart/2005/8/layout/equation1"/>
    <dgm:cxn modelId="{8E63E9AF-65E8-4428-B2BA-062384DCD94B}" type="presParOf" srcId="{3FF33E8F-9A2F-4979-9F76-01AA8E55FC1D}" destId="{BF17E491-CC3F-4709-A457-9D7D7F3A4808}" srcOrd="7" destOrd="0" presId="urn:microsoft.com/office/officeart/2005/8/layout/equation1"/>
    <dgm:cxn modelId="{0B0D594C-049D-478D-A7AC-E82EFFD0119A}" type="presParOf" srcId="{3FF33E8F-9A2F-4979-9F76-01AA8E55FC1D}" destId="{D8F88F80-2D10-4A81-A845-E1C1060C0FEA}" srcOrd="8" destOrd="0" presId="urn:microsoft.com/office/officeart/2005/8/layout/equation1"/>
    <dgm:cxn modelId="{88DE5F0E-97CF-473E-BB13-B832C2748DF0}" type="presParOf" srcId="{3FF33E8F-9A2F-4979-9F76-01AA8E55FC1D}" destId="{3EC85484-CF6E-4213-AF28-0D925D89428B}" srcOrd="9" destOrd="0" presId="urn:microsoft.com/office/officeart/2005/8/layout/equation1"/>
    <dgm:cxn modelId="{55E2A5EF-14E9-44AB-8534-63513350F773}" type="presParOf" srcId="{3FF33E8F-9A2F-4979-9F76-01AA8E55FC1D}" destId="{D0187F40-1F9D-44C6-91C2-511997C79027}" srcOrd="10" destOrd="0" presId="urn:microsoft.com/office/officeart/2005/8/layout/equation1"/>
    <dgm:cxn modelId="{31D03745-A00C-4413-977A-4471E417E8D6}" type="presParOf" srcId="{3FF33E8F-9A2F-4979-9F76-01AA8E55FC1D}" destId="{9FBAFC94-9E7B-4AA9-982D-8E2E9ED79CE6}" srcOrd="11" destOrd="0" presId="urn:microsoft.com/office/officeart/2005/8/layout/equation1"/>
    <dgm:cxn modelId="{7B776A91-0149-4FCC-9429-84622302905B}" type="presParOf" srcId="{3FF33E8F-9A2F-4979-9F76-01AA8E55FC1D}" destId="{676A76C5-9A8B-4574-9C40-431132F9EB50}" srcOrd="12" destOrd="0" presId="urn:microsoft.com/office/officeart/2005/8/layout/equation1"/>
    <dgm:cxn modelId="{5B83E0CD-047A-454F-AE80-A4B2586436CF}" type="presParOf" srcId="{3FF33E8F-9A2F-4979-9F76-01AA8E55FC1D}" destId="{3D08EB2A-5FBA-41F2-87CE-A3704E984EF2}" srcOrd="13" destOrd="0" presId="urn:microsoft.com/office/officeart/2005/8/layout/equation1"/>
    <dgm:cxn modelId="{0472AA53-A170-49DE-82D9-6E01100E5816}" type="presParOf" srcId="{3FF33E8F-9A2F-4979-9F76-01AA8E55FC1D}" destId="{8C550333-E6F0-4E8A-BA7D-0AC4F9F58C0C}" srcOrd="14" destOrd="0" presId="urn:microsoft.com/office/officeart/2005/8/layout/equation1"/>
    <dgm:cxn modelId="{5FC50681-874E-43DA-A872-8C83D4C9D27A}" type="presParOf" srcId="{3FF33E8F-9A2F-4979-9F76-01AA8E55FC1D}" destId="{329694FF-5287-40A6-98D8-05D7401C81BF}" srcOrd="15" destOrd="0" presId="urn:microsoft.com/office/officeart/2005/8/layout/equation1"/>
    <dgm:cxn modelId="{FB2B5134-0CE3-49ED-B4E9-931E97C59377}" type="presParOf" srcId="{3FF33E8F-9A2F-4979-9F76-01AA8E55FC1D}" destId="{FC67E246-6C8A-4649-BFE5-BBF17060982B}" srcOrd="16"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A54EC8-CFEF-44A7-85F8-44F6F83EBE90}" type="doc">
      <dgm:prSet loTypeId="urn:microsoft.com/office/officeart/2005/8/layout/hList1" loCatId="list" qsTypeId="urn:microsoft.com/office/officeart/2005/8/quickstyle/3d1" qsCatId="3D" csTypeId="urn:microsoft.com/office/officeart/2005/8/colors/colorful5" csCatId="colorful" phldr="1"/>
      <dgm:spPr/>
      <dgm:t>
        <a:bodyPr/>
        <a:lstStyle/>
        <a:p>
          <a:endParaRPr lang="zh-TW" altLang="en-US"/>
        </a:p>
      </dgm:t>
    </dgm:pt>
    <dgm:pt modelId="{D3E980FC-CAFD-49B1-83CA-69ECF51BABBB}">
      <dgm:prSet phldrT="[文字]"/>
      <dgm:spPr/>
      <dgm:t>
        <a:bodyPr/>
        <a:lstStyle/>
        <a:p>
          <a:r>
            <a:rPr lang="zh-TW" altLang="en-US" dirty="0"/>
            <a:t>專家進場諮商</a:t>
          </a:r>
          <a:r>
            <a:rPr lang="en-US" altLang="zh-TW" dirty="0"/>
            <a:t>(</a:t>
          </a:r>
          <a:r>
            <a:rPr lang="zh-TW" altLang="en-US" dirty="0"/>
            <a:t>詢</a:t>
          </a:r>
          <a:r>
            <a:rPr lang="en-US" altLang="zh-TW" dirty="0"/>
            <a:t>)</a:t>
          </a:r>
          <a:endParaRPr lang="zh-TW" altLang="en-US" dirty="0"/>
        </a:p>
      </dgm:t>
    </dgm:pt>
    <dgm:pt modelId="{AFF512C0-E458-425C-BC30-660F1DE317ED}" type="parTrans" cxnId="{FEC11341-75C5-4E0F-B49C-5F9C3E10D8FB}">
      <dgm:prSet/>
      <dgm:spPr/>
      <dgm:t>
        <a:bodyPr/>
        <a:lstStyle/>
        <a:p>
          <a:endParaRPr lang="zh-TW" altLang="en-US"/>
        </a:p>
      </dgm:t>
    </dgm:pt>
    <dgm:pt modelId="{D47DB0F3-3E9F-46E8-9258-F1E59A040CD8}" type="sibTrans" cxnId="{FEC11341-75C5-4E0F-B49C-5F9C3E10D8FB}">
      <dgm:prSet/>
      <dgm:spPr/>
      <dgm:t>
        <a:bodyPr/>
        <a:lstStyle/>
        <a:p>
          <a:endParaRPr lang="zh-TW" altLang="en-US"/>
        </a:p>
      </dgm:t>
    </dgm:pt>
    <dgm:pt modelId="{AF859896-E23C-42FB-B7B0-CFE32B667196}">
      <dgm:prSet phldrT="[文字]"/>
      <dgm:spPr/>
      <dgm:t>
        <a:bodyPr/>
        <a:lstStyle/>
        <a:p>
          <a:r>
            <a:rPr lang="zh-TW" altLang="en-US" dirty="0">
              <a:solidFill>
                <a:srgbClr val="FF0066"/>
              </a:solidFill>
            </a:rPr>
            <a:t>心理、醫療、財務、法律、其他</a:t>
          </a:r>
        </a:p>
      </dgm:t>
    </dgm:pt>
    <dgm:pt modelId="{43CE6FDE-A398-45A4-BD94-94A3FF9AB33A}" type="parTrans" cxnId="{E8CBFB24-0F62-4788-9BD2-08A37883E415}">
      <dgm:prSet/>
      <dgm:spPr/>
      <dgm:t>
        <a:bodyPr/>
        <a:lstStyle/>
        <a:p>
          <a:endParaRPr lang="zh-TW" altLang="en-US"/>
        </a:p>
      </dgm:t>
    </dgm:pt>
    <dgm:pt modelId="{671C7895-FD45-495C-A5B6-2604D305D811}" type="sibTrans" cxnId="{E8CBFB24-0F62-4788-9BD2-08A37883E415}">
      <dgm:prSet/>
      <dgm:spPr/>
      <dgm:t>
        <a:bodyPr/>
        <a:lstStyle/>
        <a:p>
          <a:endParaRPr lang="zh-TW" altLang="en-US"/>
        </a:p>
      </dgm:t>
    </dgm:pt>
    <dgm:pt modelId="{79AC7025-4ABC-4BDE-B02E-43B75AF21339}">
      <dgm:prSet phldrT="[文字]"/>
      <dgm:spPr/>
      <dgm:t>
        <a:bodyPr/>
        <a:lstStyle/>
        <a:p>
          <a:r>
            <a:rPr lang="zh-TW" altLang="en-US" dirty="0"/>
            <a:t>整合線上服務資源</a:t>
          </a:r>
        </a:p>
      </dgm:t>
    </dgm:pt>
    <dgm:pt modelId="{941B6240-EF12-4438-9389-B601B8CF0008}" type="parTrans" cxnId="{674784B7-2B49-442E-9BE8-ACCD73ACA7FD}">
      <dgm:prSet/>
      <dgm:spPr/>
      <dgm:t>
        <a:bodyPr/>
        <a:lstStyle/>
        <a:p>
          <a:endParaRPr lang="zh-TW" altLang="en-US"/>
        </a:p>
      </dgm:t>
    </dgm:pt>
    <dgm:pt modelId="{45AFCC41-B421-4C97-B085-C971BD74ED51}" type="sibTrans" cxnId="{674784B7-2B49-442E-9BE8-ACCD73ACA7FD}">
      <dgm:prSet/>
      <dgm:spPr/>
      <dgm:t>
        <a:bodyPr/>
        <a:lstStyle/>
        <a:p>
          <a:endParaRPr lang="zh-TW" altLang="en-US"/>
        </a:p>
      </dgm:t>
    </dgm:pt>
    <dgm:pt modelId="{DFCE6A42-30B4-462F-89EE-91FC015FCE17}">
      <dgm:prSet phldrT="[文字]"/>
      <dgm:spPr/>
      <dgm:t>
        <a:bodyPr/>
        <a:lstStyle/>
        <a:p>
          <a:endParaRPr lang="zh-TW" altLang="en-US" dirty="0"/>
        </a:p>
      </dgm:t>
    </dgm:pt>
    <dgm:pt modelId="{BE104D35-E2DB-4075-8BAB-9D6A00E963FC}" type="parTrans" cxnId="{79ACD5CD-A856-4D17-A2A8-C688D563C57D}">
      <dgm:prSet/>
      <dgm:spPr/>
      <dgm:t>
        <a:bodyPr/>
        <a:lstStyle/>
        <a:p>
          <a:endParaRPr lang="zh-TW" altLang="en-US"/>
        </a:p>
      </dgm:t>
    </dgm:pt>
    <dgm:pt modelId="{9F1EC3A6-FA04-4901-8372-87E05F581239}" type="sibTrans" cxnId="{79ACD5CD-A856-4D17-A2A8-C688D563C57D}">
      <dgm:prSet/>
      <dgm:spPr/>
      <dgm:t>
        <a:bodyPr/>
        <a:lstStyle/>
        <a:p>
          <a:endParaRPr lang="zh-TW" altLang="en-US"/>
        </a:p>
      </dgm:t>
    </dgm:pt>
    <dgm:pt modelId="{579D39AA-A4F4-44B9-9163-4B1B5959BBF9}">
      <dgm:prSet phldrT="[文字]"/>
      <dgm:spPr/>
      <dgm:t>
        <a:bodyPr/>
        <a:lstStyle/>
        <a:p>
          <a:r>
            <a:rPr lang="zh-TW" altLang="en-US" u="sng" dirty="0">
              <a:solidFill>
                <a:srgbClr val="FF0066"/>
              </a:solidFill>
            </a:rPr>
            <a:t>員工協助方案服務資源、性騷擾及職場霸凌被害人防治服務資源一覽表</a:t>
          </a:r>
        </a:p>
      </dgm:t>
    </dgm:pt>
    <dgm:pt modelId="{D3A3D9F8-3BAC-493F-9AA4-AFD9FE25B49E}" type="parTrans" cxnId="{F5EA951F-559D-44B8-B326-D9331C2B55BC}">
      <dgm:prSet/>
      <dgm:spPr/>
      <dgm:t>
        <a:bodyPr/>
        <a:lstStyle/>
        <a:p>
          <a:endParaRPr lang="zh-TW" altLang="en-US"/>
        </a:p>
      </dgm:t>
    </dgm:pt>
    <dgm:pt modelId="{42902048-5BF5-4CCE-81D8-2F5003D967F5}" type="sibTrans" cxnId="{F5EA951F-559D-44B8-B326-D9331C2B55BC}">
      <dgm:prSet/>
      <dgm:spPr/>
      <dgm:t>
        <a:bodyPr/>
        <a:lstStyle/>
        <a:p>
          <a:endParaRPr lang="zh-TW" altLang="en-US"/>
        </a:p>
      </dgm:t>
    </dgm:pt>
    <dgm:pt modelId="{A6941D83-2B8D-4DD7-BC09-585F81D85DC9}">
      <dgm:prSet phldrT="[文字]"/>
      <dgm:spPr/>
      <dgm:t>
        <a:bodyPr/>
        <a:lstStyle/>
        <a:p>
          <a:r>
            <a:rPr lang="zh-TW" altLang="en-US" dirty="0"/>
            <a:t>多樣化</a:t>
          </a:r>
          <a:r>
            <a:rPr lang="en-US" altLang="zh-TW" dirty="0"/>
            <a:t>EAP</a:t>
          </a:r>
          <a:r>
            <a:rPr lang="zh-TW" altLang="en-US" dirty="0"/>
            <a:t>措施</a:t>
          </a:r>
        </a:p>
      </dgm:t>
    </dgm:pt>
    <dgm:pt modelId="{3879F976-8868-48EF-80D1-4FF48EB40A0E}" type="parTrans" cxnId="{39CB9151-A322-489C-B59B-D0585910055E}">
      <dgm:prSet/>
      <dgm:spPr/>
      <dgm:t>
        <a:bodyPr/>
        <a:lstStyle/>
        <a:p>
          <a:endParaRPr lang="zh-TW" altLang="en-US"/>
        </a:p>
      </dgm:t>
    </dgm:pt>
    <dgm:pt modelId="{2DBFC6FB-AD67-4EBE-BB0F-D6D9E511322E}" type="sibTrans" cxnId="{39CB9151-A322-489C-B59B-D0585910055E}">
      <dgm:prSet/>
      <dgm:spPr/>
      <dgm:t>
        <a:bodyPr/>
        <a:lstStyle/>
        <a:p>
          <a:endParaRPr lang="zh-TW" altLang="en-US"/>
        </a:p>
      </dgm:t>
    </dgm:pt>
    <dgm:pt modelId="{ADC34AEA-285A-4667-B056-8EC218D38288}">
      <dgm:prSet phldrT="[文字]"/>
      <dgm:spPr/>
      <dgm:t>
        <a:bodyPr/>
        <a:lstStyle/>
        <a:p>
          <a:r>
            <a:rPr lang="zh-TW" altLang="en-US" dirty="0"/>
            <a:t>各項講座、活動及</a:t>
          </a:r>
          <a:r>
            <a:rPr lang="en-US" altLang="zh-TW" dirty="0"/>
            <a:t>EAP</a:t>
          </a:r>
          <a:r>
            <a:rPr lang="zh-TW" altLang="en-US" dirty="0"/>
            <a:t>措施請密切注意臺南市政府人事處員工協助方案網頁、公文公告</a:t>
          </a:r>
        </a:p>
      </dgm:t>
    </dgm:pt>
    <dgm:pt modelId="{5591DEC1-8B3F-4E77-AD57-A2F9B3D550A4}" type="parTrans" cxnId="{0BE1F733-E1BB-4740-8EF7-22FB61F7B563}">
      <dgm:prSet/>
      <dgm:spPr/>
      <dgm:t>
        <a:bodyPr/>
        <a:lstStyle/>
        <a:p>
          <a:endParaRPr lang="zh-TW" altLang="en-US"/>
        </a:p>
      </dgm:t>
    </dgm:pt>
    <dgm:pt modelId="{16AAEF93-EABE-471B-B41C-987171CBFBC1}" type="sibTrans" cxnId="{0BE1F733-E1BB-4740-8EF7-22FB61F7B563}">
      <dgm:prSet/>
      <dgm:spPr/>
      <dgm:t>
        <a:bodyPr/>
        <a:lstStyle/>
        <a:p>
          <a:endParaRPr lang="zh-TW" altLang="en-US"/>
        </a:p>
      </dgm:t>
    </dgm:pt>
    <dgm:pt modelId="{DD2F15C2-B408-4C17-A89F-3D24C6B5E030}">
      <dgm:prSet phldrT="[文字]"/>
      <dgm:spPr/>
      <dgm:t>
        <a:bodyPr/>
        <a:lstStyle/>
        <a:p>
          <a:r>
            <a:rPr lang="zh-TW" altLang="en-US" u="sng" dirty="0">
              <a:solidFill>
                <a:srgbClr val="FF0066"/>
              </a:solidFill>
            </a:rPr>
            <a:t>心情溫度計</a:t>
          </a:r>
          <a:r>
            <a:rPr lang="en-US" altLang="zh-TW" u="sng" dirty="0">
              <a:solidFill>
                <a:srgbClr val="FF0066"/>
              </a:solidFill>
            </a:rPr>
            <a:t>APP</a:t>
          </a:r>
          <a:endParaRPr lang="zh-TW" altLang="en-US" u="sng" dirty="0">
            <a:solidFill>
              <a:srgbClr val="FF0066"/>
            </a:solidFill>
          </a:endParaRPr>
        </a:p>
      </dgm:t>
    </dgm:pt>
    <dgm:pt modelId="{E591BF56-96A2-4090-9785-1AFD374DF0F4}" type="parTrans" cxnId="{66C9227F-445C-481D-92AE-B9E206700217}">
      <dgm:prSet/>
      <dgm:spPr/>
      <dgm:t>
        <a:bodyPr/>
        <a:lstStyle/>
        <a:p>
          <a:endParaRPr lang="zh-TW" altLang="en-US"/>
        </a:p>
      </dgm:t>
    </dgm:pt>
    <dgm:pt modelId="{15F6FB83-1C6C-4403-8D7B-091BE41CC40C}" type="sibTrans" cxnId="{66C9227F-445C-481D-92AE-B9E206700217}">
      <dgm:prSet/>
      <dgm:spPr/>
      <dgm:t>
        <a:bodyPr/>
        <a:lstStyle/>
        <a:p>
          <a:endParaRPr lang="zh-TW" altLang="en-US"/>
        </a:p>
      </dgm:t>
    </dgm:pt>
    <dgm:pt modelId="{A3A2B810-C58D-40B8-B69E-A2F920DB377B}">
      <dgm:prSet phldrT="[文字]"/>
      <dgm:spPr/>
      <dgm:t>
        <a:bodyPr/>
        <a:lstStyle/>
        <a:p>
          <a:endParaRPr lang="zh-TW" altLang="en-US" dirty="0"/>
        </a:p>
      </dgm:t>
    </dgm:pt>
    <dgm:pt modelId="{7675A806-9C4A-4C57-BA98-40FCBA7A62DC}" type="parTrans" cxnId="{96F4C427-1689-4B2C-8C89-68A3AC8EFFBE}">
      <dgm:prSet/>
      <dgm:spPr/>
      <dgm:t>
        <a:bodyPr/>
        <a:lstStyle/>
        <a:p>
          <a:endParaRPr lang="zh-TW" altLang="en-US"/>
        </a:p>
      </dgm:t>
    </dgm:pt>
    <dgm:pt modelId="{1893B224-F26D-4FA5-8148-B3FD604476A8}" type="sibTrans" cxnId="{96F4C427-1689-4B2C-8C89-68A3AC8EFFBE}">
      <dgm:prSet/>
      <dgm:spPr/>
      <dgm:t>
        <a:bodyPr/>
        <a:lstStyle/>
        <a:p>
          <a:endParaRPr lang="zh-TW" altLang="en-US"/>
        </a:p>
      </dgm:t>
    </dgm:pt>
    <dgm:pt modelId="{2D9D87C3-0E5F-43D1-8F74-BB80A372C996}">
      <dgm:prSet phldrT="[文字]"/>
      <dgm:spPr/>
      <dgm:t>
        <a:bodyPr/>
        <a:lstStyle/>
        <a:p>
          <a:endParaRPr lang="zh-TW" altLang="en-US" u="sng" dirty="0">
            <a:solidFill>
              <a:srgbClr val="FF0066"/>
            </a:solidFill>
          </a:endParaRPr>
        </a:p>
      </dgm:t>
    </dgm:pt>
    <dgm:pt modelId="{F9173972-EFD8-4657-ABAA-99DC965F25F8}" type="parTrans" cxnId="{3C71A049-2857-49FA-B746-9E9A021EF903}">
      <dgm:prSet/>
      <dgm:spPr/>
      <dgm:t>
        <a:bodyPr/>
        <a:lstStyle/>
        <a:p>
          <a:endParaRPr lang="zh-TW" altLang="en-US"/>
        </a:p>
      </dgm:t>
    </dgm:pt>
    <dgm:pt modelId="{5A3B40B9-9EE1-4CC7-8633-B5F76E26C4C7}" type="sibTrans" cxnId="{3C71A049-2857-49FA-B746-9E9A021EF903}">
      <dgm:prSet/>
      <dgm:spPr/>
      <dgm:t>
        <a:bodyPr/>
        <a:lstStyle/>
        <a:p>
          <a:endParaRPr lang="zh-TW" altLang="en-US"/>
        </a:p>
      </dgm:t>
    </dgm:pt>
    <dgm:pt modelId="{F568218A-4550-4C41-9C92-64600131B6A1}">
      <dgm:prSet phldrT="[文字]"/>
      <dgm:spPr/>
      <dgm:t>
        <a:bodyPr/>
        <a:lstStyle/>
        <a:p>
          <a:r>
            <a:rPr lang="zh-TW" altLang="en-US" u="sng" dirty="0">
              <a:solidFill>
                <a:srgbClr val="FF0066"/>
              </a:solidFill>
            </a:rPr>
            <a:t>心理美德促進問卷</a:t>
          </a:r>
        </a:p>
      </dgm:t>
    </dgm:pt>
    <dgm:pt modelId="{88346DE3-21D5-4CF1-91AB-47025DFB89E1}" type="parTrans" cxnId="{76D7C374-7C44-438C-AF39-2774D109159B}">
      <dgm:prSet/>
      <dgm:spPr/>
      <dgm:t>
        <a:bodyPr/>
        <a:lstStyle/>
        <a:p>
          <a:endParaRPr lang="zh-TW" altLang="en-US"/>
        </a:p>
      </dgm:t>
    </dgm:pt>
    <dgm:pt modelId="{7E7D2EA4-BB40-4683-B5FD-DE85D64B598E}" type="sibTrans" cxnId="{76D7C374-7C44-438C-AF39-2774D109159B}">
      <dgm:prSet/>
      <dgm:spPr/>
      <dgm:t>
        <a:bodyPr/>
        <a:lstStyle/>
        <a:p>
          <a:endParaRPr lang="zh-TW" altLang="en-US"/>
        </a:p>
      </dgm:t>
    </dgm:pt>
    <dgm:pt modelId="{930C741D-ABE7-4229-9B82-F5162D8BF495}">
      <dgm:prSet phldrT="[文字]"/>
      <dgm:spPr/>
      <dgm:t>
        <a:bodyPr/>
        <a:lstStyle/>
        <a:p>
          <a:endParaRPr lang="zh-TW" altLang="en-US" dirty="0">
            <a:solidFill>
              <a:srgbClr val="FF0066"/>
            </a:solidFill>
          </a:endParaRPr>
        </a:p>
      </dgm:t>
    </dgm:pt>
    <dgm:pt modelId="{B0FC6F20-DA29-47B9-9795-B98B759A46C9}" type="parTrans" cxnId="{0EBB1A55-8CCF-4A54-B507-8D485142A904}">
      <dgm:prSet/>
      <dgm:spPr/>
      <dgm:t>
        <a:bodyPr/>
        <a:lstStyle/>
        <a:p>
          <a:endParaRPr lang="zh-TW" altLang="en-US"/>
        </a:p>
      </dgm:t>
    </dgm:pt>
    <dgm:pt modelId="{7D444D34-BEF7-4CFE-A77A-C662BBAFF57D}" type="sibTrans" cxnId="{0EBB1A55-8CCF-4A54-B507-8D485142A904}">
      <dgm:prSet/>
      <dgm:spPr/>
      <dgm:t>
        <a:bodyPr/>
        <a:lstStyle/>
        <a:p>
          <a:endParaRPr lang="zh-TW" altLang="en-US"/>
        </a:p>
      </dgm:t>
    </dgm:pt>
    <dgm:pt modelId="{2777D727-DE32-4716-A8D5-B7E26052BFD9}" type="pres">
      <dgm:prSet presAssocID="{D8A54EC8-CFEF-44A7-85F8-44F6F83EBE90}" presName="Name0" presStyleCnt="0">
        <dgm:presLayoutVars>
          <dgm:dir/>
          <dgm:animLvl val="lvl"/>
          <dgm:resizeHandles val="exact"/>
        </dgm:presLayoutVars>
      </dgm:prSet>
      <dgm:spPr/>
    </dgm:pt>
    <dgm:pt modelId="{C3A3BC36-82AF-437D-B60D-17D6DF63BFFA}" type="pres">
      <dgm:prSet presAssocID="{D3E980FC-CAFD-49B1-83CA-69ECF51BABBB}" presName="composite" presStyleCnt="0"/>
      <dgm:spPr/>
    </dgm:pt>
    <dgm:pt modelId="{597BDEF0-6996-4D43-8EA2-3A9C3F5181CA}" type="pres">
      <dgm:prSet presAssocID="{D3E980FC-CAFD-49B1-83CA-69ECF51BABBB}" presName="parTx" presStyleLbl="alignNode1" presStyleIdx="0" presStyleCnt="3">
        <dgm:presLayoutVars>
          <dgm:chMax val="0"/>
          <dgm:chPref val="0"/>
          <dgm:bulletEnabled val="1"/>
        </dgm:presLayoutVars>
      </dgm:prSet>
      <dgm:spPr/>
    </dgm:pt>
    <dgm:pt modelId="{99CB23BC-F939-41F5-95B6-3AFD54313CBF}" type="pres">
      <dgm:prSet presAssocID="{D3E980FC-CAFD-49B1-83CA-69ECF51BABBB}" presName="desTx" presStyleLbl="alignAccFollowNode1" presStyleIdx="0" presStyleCnt="3">
        <dgm:presLayoutVars>
          <dgm:bulletEnabled val="1"/>
        </dgm:presLayoutVars>
      </dgm:prSet>
      <dgm:spPr/>
    </dgm:pt>
    <dgm:pt modelId="{A06E231F-7415-4E97-9299-9B4B9DB3C6B6}" type="pres">
      <dgm:prSet presAssocID="{D47DB0F3-3E9F-46E8-9258-F1E59A040CD8}" presName="space" presStyleCnt="0"/>
      <dgm:spPr/>
    </dgm:pt>
    <dgm:pt modelId="{0C0C2FC2-0C47-4C4F-9030-ABF1D40EE2A6}" type="pres">
      <dgm:prSet presAssocID="{79AC7025-4ABC-4BDE-B02E-43B75AF21339}" presName="composite" presStyleCnt="0"/>
      <dgm:spPr/>
    </dgm:pt>
    <dgm:pt modelId="{6FFBA913-0F4F-4002-878F-73805DA96189}" type="pres">
      <dgm:prSet presAssocID="{79AC7025-4ABC-4BDE-B02E-43B75AF21339}" presName="parTx" presStyleLbl="alignNode1" presStyleIdx="1" presStyleCnt="3">
        <dgm:presLayoutVars>
          <dgm:chMax val="0"/>
          <dgm:chPref val="0"/>
          <dgm:bulletEnabled val="1"/>
        </dgm:presLayoutVars>
      </dgm:prSet>
      <dgm:spPr/>
    </dgm:pt>
    <dgm:pt modelId="{E5FE062B-6248-46E5-B7E0-1446A798AAAA}" type="pres">
      <dgm:prSet presAssocID="{79AC7025-4ABC-4BDE-B02E-43B75AF21339}" presName="desTx" presStyleLbl="alignAccFollowNode1" presStyleIdx="1" presStyleCnt="3">
        <dgm:presLayoutVars>
          <dgm:bulletEnabled val="1"/>
        </dgm:presLayoutVars>
      </dgm:prSet>
      <dgm:spPr/>
    </dgm:pt>
    <dgm:pt modelId="{BF7DCD53-41FB-4A12-8FA5-499751047263}" type="pres">
      <dgm:prSet presAssocID="{45AFCC41-B421-4C97-B085-C971BD74ED51}" presName="space" presStyleCnt="0"/>
      <dgm:spPr/>
    </dgm:pt>
    <dgm:pt modelId="{30D3255B-EB18-4076-A36E-8C733F76929E}" type="pres">
      <dgm:prSet presAssocID="{A6941D83-2B8D-4DD7-BC09-585F81D85DC9}" presName="composite" presStyleCnt="0"/>
      <dgm:spPr/>
    </dgm:pt>
    <dgm:pt modelId="{0D9793AC-9683-4DC8-8B05-E0290538795A}" type="pres">
      <dgm:prSet presAssocID="{A6941D83-2B8D-4DD7-BC09-585F81D85DC9}" presName="parTx" presStyleLbl="alignNode1" presStyleIdx="2" presStyleCnt="3">
        <dgm:presLayoutVars>
          <dgm:chMax val="0"/>
          <dgm:chPref val="0"/>
          <dgm:bulletEnabled val="1"/>
        </dgm:presLayoutVars>
      </dgm:prSet>
      <dgm:spPr/>
    </dgm:pt>
    <dgm:pt modelId="{8E1E5AF0-88B3-4D5B-9626-7CABA97ECF6F}" type="pres">
      <dgm:prSet presAssocID="{A6941D83-2B8D-4DD7-BC09-585F81D85DC9}" presName="desTx" presStyleLbl="alignAccFollowNode1" presStyleIdx="2" presStyleCnt="3">
        <dgm:presLayoutVars>
          <dgm:bulletEnabled val="1"/>
        </dgm:presLayoutVars>
      </dgm:prSet>
      <dgm:spPr/>
    </dgm:pt>
  </dgm:ptLst>
  <dgm:cxnLst>
    <dgm:cxn modelId="{911FF90E-5F59-4BC5-BCE1-2CEFA5B8BA82}" type="presOf" srcId="{ADC34AEA-285A-4667-B056-8EC218D38288}" destId="{8E1E5AF0-88B3-4D5B-9626-7CABA97ECF6F}" srcOrd="0" destOrd="0" presId="urn:microsoft.com/office/officeart/2005/8/layout/hList1"/>
    <dgm:cxn modelId="{F5EA951F-559D-44B8-B326-D9331C2B55BC}" srcId="{79AC7025-4ABC-4BDE-B02E-43B75AF21339}" destId="{579D39AA-A4F4-44B9-9163-4B1B5959BBF9}" srcOrd="1" destOrd="0" parTransId="{D3A3D9F8-3BAC-493F-9AA4-AFD9FE25B49E}" sibTransId="{42902048-5BF5-4CCE-81D8-2F5003D967F5}"/>
    <dgm:cxn modelId="{6A322D20-7FC7-4895-A897-1A769A68AB98}" type="presOf" srcId="{579D39AA-A4F4-44B9-9163-4B1B5959BBF9}" destId="{E5FE062B-6248-46E5-B7E0-1446A798AAAA}" srcOrd="0" destOrd="1" presId="urn:microsoft.com/office/officeart/2005/8/layout/hList1"/>
    <dgm:cxn modelId="{1DF2E622-4F89-4670-9DC4-03F5E3A3C374}" type="presOf" srcId="{A6941D83-2B8D-4DD7-BC09-585F81D85DC9}" destId="{0D9793AC-9683-4DC8-8B05-E0290538795A}" srcOrd="0" destOrd="0" presId="urn:microsoft.com/office/officeart/2005/8/layout/hList1"/>
    <dgm:cxn modelId="{E8CBFB24-0F62-4788-9BD2-08A37883E415}" srcId="{D3E980FC-CAFD-49B1-83CA-69ECF51BABBB}" destId="{AF859896-E23C-42FB-B7B0-CFE32B667196}" srcOrd="2" destOrd="0" parTransId="{43CE6FDE-A398-45A4-BD94-94A3FF9AB33A}" sibTransId="{671C7895-FD45-495C-A5B6-2604D305D811}"/>
    <dgm:cxn modelId="{96F4C427-1689-4B2C-8C89-68A3AC8EFFBE}" srcId="{D3E980FC-CAFD-49B1-83CA-69ECF51BABBB}" destId="{A3A2B810-C58D-40B8-B69E-A2F920DB377B}" srcOrd="0" destOrd="0" parTransId="{7675A806-9C4A-4C57-BA98-40FCBA7A62DC}" sibTransId="{1893B224-F26D-4FA5-8148-B3FD604476A8}"/>
    <dgm:cxn modelId="{0BE1F733-E1BB-4740-8EF7-22FB61F7B563}" srcId="{A6941D83-2B8D-4DD7-BC09-585F81D85DC9}" destId="{ADC34AEA-285A-4667-B056-8EC218D38288}" srcOrd="0" destOrd="0" parTransId="{5591DEC1-8B3F-4E77-AD57-A2F9B3D550A4}" sibTransId="{16AAEF93-EABE-471B-B41C-987171CBFBC1}"/>
    <dgm:cxn modelId="{FEC11341-75C5-4E0F-B49C-5F9C3E10D8FB}" srcId="{D8A54EC8-CFEF-44A7-85F8-44F6F83EBE90}" destId="{D3E980FC-CAFD-49B1-83CA-69ECF51BABBB}" srcOrd="0" destOrd="0" parTransId="{AFF512C0-E458-425C-BC30-660F1DE317ED}" sibTransId="{D47DB0F3-3E9F-46E8-9258-F1E59A040CD8}"/>
    <dgm:cxn modelId="{AA80B861-030C-4B74-AFE9-29E83909B0DF}" type="presOf" srcId="{D8A54EC8-CFEF-44A7-85F8-44F6F83EBE90}" destId="{2777D727-DE32-4716-A8D5-B7E26052BFD9}" srcOrd="0" destOrd="0" presId="urn:microsoft.com/office/officeart/2005/8/layout/hList1"/>
    <dgm:cxn modelId="{3C71A049-2857-49FA-B746-9E9A021EF903}" srcId="{79AC7025-4ABC-4BDE-B02E-43B75AF21339}" destId="{2D9D87C3-0E5F-43D1-8F74-BB80A372C996}" srcOrd="4" destOrd="0" parTransId="{F9173972-EFD8-4657-ABAA-99DC965F25F8}" sibTransId="{5A3B40B9-9EE1-4CC7-8633-B5F76E26C4C7}"/>
    <dgm:cxn modelId="{3DF6514E-4A38-459E-AAF1-76C0851B9E02}" type="presOf" srcId="{D3E980FC-CAFD-49B1-83CA-69ECF51BABBB}" destId="{597BDEF0-6996-4D43-8EA2-3A9C3F5181CA}" srcOrd="0" destOrd="0" presId="urn:microsoft.com/office/officeart/2005/8/layout/hList1"/>
    <dgm:cxn modelId="{39CB9151-A322-489C-B59B-D0585910055E}" srcId="{D8A54EC8-CFEF-44A7-85F8-44F6F83EBE90}" destId="{A6941D83-2B8D-4DD7-BC09-585F81D85DC9}" srcOrd="2" destOrd="0" parTransId="{3879F976-8868-48EF-80D1-4FF48EB40A0E}" sibTransId="{2DBFC6FB-AD67-4EBE-BB0F-D6D9E511322E}"/>
    <dgm:cxn modelId="{76D7C374-7C44-438C-AF39-2774D109159B}" srcId="{79AC7025-4ABC-4BDE-B02E-43B75AF21339}" destId="{F568218A-4550-4C41-9C92-64600131B6A1}" srcOrd="3" destOrd="0" parTransId="{88346DE3-21D5-4CF1-91AB-47025DFB89E1}" sibTransId="{7E7D2EA4-BB40-4683-B5FD-DE85D64B598E}"/>
    <dgm:cxn modelId="{0EBB1A55-8CCF-4A54-B507-8D485142A904}" srcId="{D3E980FC-CAFD-49B1-83CA-69ECF51BABBB}" destId="{930C741D-ABE7-4229-9B82-F5162D8BF495}" srcOrd="1" destOrd="0" parTransId="{B0FC6F20-DA29-47B9-9795-B98B759A46C9}" sibTransId="{7D444D34-BEF7-4CFE-A77A-C662BBAFF57D}"/>
    <dgm:cxn modelId="{66C9227F-445C-481D-92AE-B9E206700217}" srcId="{79AC7025-4ABC-4BDE-B02E-43B75AF21339}" destId="{DD2F15C2-B408-4C17-A89F-3D24C6B5E030}" srcOrd="2" destOrd="0" parTransId="{E591BF56-96A2-4090-9785-1AFD374DF0F4}" sibTransId="{15F6FB83-1C6C-4403-8D7B-091BE41CC40C}"/>
    <dgm:cxn modelId="{1FA2C084-1B9C-46B9-A56E-4D95A71861CF}" type="presOf" srcId="{A3A2B810-C58D-40B8-B69E-A2F920DB377B}" destId="{99CB23BC-F939-41F5-95B6-3AFD54313CBF}" srcOrd="0" destOrd="0" presId="urn:microsoft.com/office/officeart/2005/8/layout/hList1"/>
    <dgm:cxn modelId="{D1DB7F90-95B9-4100-96E2-DC28E0EB19B0}" type="presOf" srcId="{2D9D87C3-0E5F-43D1-8F74-BB80A372C996}" destId="{E5FE062B-6248-46E5-B7E0-1446A798AAAA}" srcOrd="0" destOrd="4" presId="urn:microsoft.com/office/officeart/2005/8/layout/hList1"/>
    <dgm:cxn modelId="{B7238090-475A-4C9C-9374-929F72FBA231}" type="presOf" srcId="{DFCE6A42-30B4-462F-89EE-91FC015FCE17}" destId="{E5FE062B-6248-46E5-B7E0-1446A798AAAA}" srcOrd="0" destOrd="0" presId="urn:microsoft.com/office/officeart/2005/8/layout/hList1"/>
    <dgm:cxn modelId="{253ED59A-4C79-4F5C-B4FF-434DF2898917}" type="presOf" srcId="{930C741D-ABE7-4229-9B82-F5162D8BF495}" destId="{99CB23BC-F939-41F5-95B6-3AFD54313CBF}" srcOrd="0" destOrd="1" presId="urn:microsoft.com/office/officeart/2005/8/layout/hList1"/>
    <dgm:cxn modelId="{674784B7-2B49-442E-9BE8-ACCD73ACA7FD}" srcId="{D8A54EC8-CFEF-44A7-85F8-44F6F83EBE90}" destId="{79AC7025-4ABC-4BDE-B02E-43B75AF21339}" srcOrd="1" destOrd="0" parTransId="{941B6240-EF12-4438-9389-B601B8CF0008}" sibTransId="{45AFCC41-B421-4C97-B085-C971BD74ED51}"/>
    <dgm:cxn modelId="{BBFAB9BD-2C2C-403A-959F-2C37A273D044}" type="presOf" srcId="{AF859896-E23C-42FB-B7B0-CFE32B667196}" destId="{99CB23BC-F939-41F5-95B6-3AFD54313CBF}" srcOrd="0" destOrd="2" presId="urn:microsoft.com/office/officeart/2005/8/layout/hList1"/>
    <dgm:cxn modelId="{5B063FBF-5559-439C-A2C2-D4ACAB894F86}" type="presOf" srcId="{F568218A-4550-4C41-9C92-64600131B6A1}" destId="{E5FE062B-6248-46E5-B7E0-1446A798AAAA}" srcOrd="0" destOrd="3" presId="urn:microsoft.com/office/officeart/2005/8/layout/hList1"/>
    <dgm:cxn modelId="{79ACD5CD-A856-4D17-A2A8-C688D563C57D}" srcId="{79AC7025-4ABC-4BDE-B02E-43B75AF21339}" destId="{DFCE6A42-30B4-462F-89EE-91FC015FCE17}" srcOrd="0" destOrd="0" parTransId="{BE104D35-E2DB-4075-8BAB-9D6A00E963FC}" sibTransId="{9F1EC3A6-FA04-4901-8372-87E05F581239}"/>
    <dgm:cxn modelId="{7BD9D4DE-50AC-4D64-A8F6-AF993F229B12}" type="presOf" srcId="{DD2F15C2-B408-4C17-A89F-3D24C6B5E030}" destId="{E5FE062B-6248-46E5-B7E0-1446A798AAAA}" srcOrd="0" destOrd="2" presId="urn:microsoft.com/office/officeart/2005/8/layout/hList1"/>
    <dgm:cxn modelId="{304A18E4-8FD4-4F79-B619-E17F19811E48}" type="presOf" srcId="{79AC7025-4ABC-4BDE-B02E-43B75AF21339}" destId="{6FFBA913-0F4F-4002-878F-73805DA96189}" srcOrd="0" destOrd="0" presId="urn:microsoft.com/office/officeart/2005/8/layout/hList1"/>
    <dgm:cxn modelId="{62F5F49E-323B-42FF-866C-834485A0DCB5}" type="presParOf" srcId="{2777D727-DE32-4716-A8D5-B7E26052BFD9}" destId="{C3A3BC36-82AF-437D-B60D-17D6DF63BFFA}" srcOrd="0" destOrd="0" presId="urn:microsoft.com/office/officeart/2005/8/layout/hList1"/>
    <dgm:cxn modelId="{B88C929A-3F53-4354-A724-00440E096BD9}" type="presParOf" srcId="{C3A3BC36-82AF-437D-B60D-17D6DF63BFFA}" destId="{597BDEF0-6996-4D43-8EA2-3A9C3F5181CA}" srcOrd="0" destOrd="0" presId="urn:microsoft.com/office/officeart/2005/8/layout/hList1"/>
    <dgm:cxn modelId="{BB43E850-6E3D-48A9-A1F7-7F6AAC49B6E8}" type="presParOf" srcId="{C3A3BC36-82AF-437D-B60D-17D6DF63BFFA}" destId="{99CB23BC-F939-41F5-95B6-3AFD54313CBF}" srcOrd="1" destOrd="0" presId="urn:microsoft.com/office/officeart/2005/8/layout/hList1"/>
    <dgm:cxn modelId="{220AB525-E45D-43B3-90EB-CB226894DF10}" type="presParOf" srcId="{2777D727-DE32-4716-A8D5-B7E26052BFD9}" destId="{A06E231F-7415-4E97-9299-9B4B9DB3C6B6}" srcOrd="1" destOrd="0" presId="urn:microsoft.com/office/officeart/2005/8/layout/hList1"/>
    <dgm:cxn modelId="{E7CCECD8-5E8A-471A-9289-DB3C785794E5}" type="presParOf" srcId="{2777D727-DE32-4716-A8D5-B7E26052BFD9}" destId="{0C0C2FC2-0C47-4C4F-9030-ABF1D40EE2A6}" srcOrd="2" destOrd="0" presId="urn:microsoft.com/office/officeart/2005/8/layout/hList1"/>
    <dgm:cxn modelId="{DC3B66FF-EF98-443C-A4F2-67B246348F68}" type="presParOf" srcId="{0C0C2FC2-0C47-4C4F-9030-ABF1D40EE2A6}" destId="{6FFBA913-0F4F-4002-878F-73805DA96189}" srcOrd="0" destOrd="0" presId="urn:microsoft.com/office/officeart/2005/8/layout/hList1"/>
    <dgm:cxn modelId="{408FCCBF-75F8-44DB-B6D6-ABAD69F99F07}" type="presParOf" srcId="{0C0C2FC2-0C47-4C4F-9030-ABF1D40EE2A6}" destId="{E5FE062B-6248-46E5-B7E0-1446A798AAAA}" srcOrd="1" destOrd="0" presId="urn:microsoft.com/office/officeart/2005/8/layout/hList1"/>
    <dgm:cxn modelId="{AF1FCAAF-2552-4196-922F-B58CEF5E4A28}" type="presParOf" srcId="{2777D727-DE32-4716-A8D5-B7E26052BFD9}" destId="{BF7DCD53-41FB-4A12-8FA5-499751047263}" srcOrd="3" destOrd="0" presId="urn:microsoft.com/office/officeart/2005/8/layout/hList1"/>
    <dgm:cxn modelId="{FA6CE8C5-622A-4172-B4CE-8EB7EAEE9BFE}" type="presParOf" srcId="{2777D727-DE32-4716-A8D5-B7E26052BFD9}" destId="{30D3255B-EB18-4076-A36E-8C733F76929E}" srcOrd="4" destOrd="0" presId="urn:microsoft.com/office/officeart/2005/8/layout/hList1"/>
    <dgm:cxn modelId="{12B1877E-EA81-46FA-8340-8E4569F6CE50}" type="presParOf" srcId="{30D3255B-EB18-4076-A36E-8C733F76929E}" destId="{0D9793AC-9683-4DC8-8B05-E0290538795A}" srcOrd="0" destOrd="0" presId="urn:microsoft.com/office/officeart/2005/8/layout/hList1"/>
    <dgm:cxn modelId="{E2A546EE-8770-40C9-ABAA-C1547FF0765F}" type="presParOf" srcId="{30D3255B-EB18-4076-A36E-8C733F76929E}" destId="{8E1E5AF0-88B3-4D5B-9626-7CABA97ECF6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669B33-8362-4DC3-B33A-22E24C377EBC}"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zh-TW" altLang="en-US"/>
        </a:p>
      </dgm:t>
    </dgm:pt>
    <dgm:pt modelId="{9B132C94-5D3A-4A74-B02C-3CC4A6420C8B}">
      <dgm:prSet phldrT="[文字]" custT="1"/>
      <dgm:spPr/>
      <dgm:t>
        <a:bodyPr/>
        <a:lstStyle/>
        <a:p>
          <a:pPr>
            <a:buNone/>
          </a:pPr>
          <a:r>
            <a:rPr lang="zh-TW" altLang="en-US" sz="1800" b="1" u="sng" dirty="0">
              <a:solidFill>
                <a:srgbClr val="CC3399"/>
              </a:solidFill>
              <a:effectLst/>
              <a:latin typeface="Segoe UI Black" panose="020B0A02040204020203" pitchFamily="34" charset="0"/>
              <a:ea typeface="Segoe UI Black" panose="020B0A02040204020203" pitchFamily="34" charset="0"/>
              <a:cs typeface="Segoe UI Black" panose="020B0A02040204020203" pitchFamily="34" charset="0"/>
            </a:rPr>
            <a:t>依據</a:t>
          </a:r>
          <a:r>
            <a:rPr lang="zh-TW" altLang="en-US" sz="1800" b="1" u="sng" dirty="0">
              <a:solidFill>
                <a:schemeClr val="tx1"/>
              </a:solidFill>
              <a:latin typeface="微軟正黑體" panose="020B0604030504040204" pitchFamily="34" charset="-120"/>
              <a:ea typeface="微軟正黑體" panose="020B0604030504040204" pitchFamily="34" charset="-120"/>
              <a:cs typeface="+mn-cs"/>
            </a:rPr>
            <a:t> </a:t>
          </a:r>
          <a:endParaRPr lang="en-US" altLang="zh-TW" sz="1800" b="1" u="sng" dirty="0">
            <a:solidFill>
              <a:schemeClr val="tx1"/>
            </a:solidFill>
            <a:latin typeface="微軟正黑體" panose="020B0604030504040204" pitchFamily="34" charset="-120"/>
            <a:ea typeface="微軟正黑體" panose="020B0604030504040204" pitchFamily="34" charset="-120"/>
            <a:cs typeface="+mn-cs"/>
          </a:endParaRPr>
        </a:p>
        <a:p>
          <a:pPr>
            <a:buNone/>
          </a:pPr>
          <a:r>
            <a:rPr lang="zh-TW" altLang="en-US" sz="1800" b="1" dirty="0">
              <a:solidFill>
                <a:srgbClr val="000000"/>
              </a:solidFill>
              <a:latin typeface="微軟正黑體" panose="020B0604030504040204" pitchFamily="34" charset="-120"/>
              <a:ea typeface="微軟正黑體" panose="020B0604030504040204" pitchFamily="34" charset="-120"/>
              <a:cs typeface="+mn-cs"/>
            </a:rPr>
            <a:t>臺南市政府及所屬機關學校員工諮商輔導要點</a:t>
          </a:r>
          <a:endParaRPr lang="zh-TW" altLang="en-US" sz="1800" dirty="0"/>
        </a:p>
      </dgm:t>
    </dgm:pt>
    <dgm:pt modelId="{D97E41D3-84F7-477A-8152-4FCEEA5CB878}" type="parTrans" cxnId="{FC2EB257-4FF5-4934-9BBD-7A68F45DAE4E}">
      <dgm:prSet/>
      <dgm:spPr/>
      <dgm:t>
        <a:bodyPr/>
        <a:lstStyle/>
        <a:p>
          <a:endParaRPr lang="zh-TW" altLang="en-US"/>
        </a:p>
      </dgm:t>
    </dgm:pt>
    <dgm:pt modelId="{3F40507B-23BA-42E9-AFE1-5D985EC18BE4}" type="sibTrans" cxnId="{FC2EB257-4FF5-4934-9BBD-7A68F45DAE4E}">
      <dgm:prSet/>
      <dgm:spPr/>
      <dgm:t>
        <a:bodyPr/>
        <a:lstStyle/>
        <a:p>
          <a:endParaRPr lang="zh-TW" altLang="en-US"/>
        </a:p>
      </dgm:t>
    </dgm:pt>
    <dgm:pt modelId="{92E1431A-02C7-4151-BBF3-8EE6CE98CEFB}">
      <dgm:prSet phldrT="[文字]" custT="1"/>
      <dgm:spPr/>
      <dgm:t>
        <a:bodyPr/>
        <a:lstStyle/>
        <a:p>
          <a:pPr>
            <a:buNone/>
          </a:pPr>
          <a:r>
            <a:rPr lang="zh-TW" altLang="en-US" sz="1800" b="1" u="sng" dirty="0">
              <a:solidFill>
                <a:srgbClr val="CC3399"/>
              </a:solidFill>
              <a:effectLst/>
              <a:latin typeface="Segoe UI Black" panose="020B0A02040204020203" pitchFamily="34" charset="0"/>
              <a:ea typeface="Segoe UI Black" panose="020B0A02040204020203" pitchFamily="34" charset="0"/>
              <a:cs typeface="Segoe UI Black" panose="020B0A02040204020203" pitchFamily="34" charset="0"/>
            </a:rPr>
            <a:t>申請對象</a:t>
          </a:r>
          <a:endParaRPr lang="en-US" altLang="zh-TW" sz="1800" b="1" u="sng" dirty="0">
            <a:solidFill>
              <a:srgbClr val="CC3399"/>
            </a:solidFill>
            <a:effectLst/>
            <a:latin typeface="Segoe UI Black" panose="020B0A02040204020203" pitchFamily="34" charset="0"/>
            <a:ea typeface="Segoe UI Black" panose="020B0A02040204020203" pitchFamily="34" charset="0"/>
            <a:cs typeface="Segoe UI Black" panose="020B0A02040204020203" pitchFamily="34" charset="0"/>
          </a:endParaRPr>
        </a:p>
        <a:p>
          <a:pPr>
            <a:buNone/>
          </a:pPr>
          <a:r>
            <a:rPr lang="zh-TW" sz="1800" b="1" dirty="0">
              <a:solidFill>
                <a:schemeClr val="tx1"/>
              </a:solidFill>
              <a:latin typeface="微軟正黑體" panose="020B0604030504040204" pitchFamily="34" charset="-120"/>
              <a:ea typeface="微軟正黑體" panose="020B0604030504040204" pitchFamily="34" charset="-120"/>
            </a:rPr>
            <a:t>本府及所屬機關學校所屬員工</a:t>
          </a:r>
          <a:r>
            <a:rPr lang="en-US" altLang="zh-TW" sz="1800" b="1" dirty="0">
              <a:solidFill>
                <a:schemeClr val="tx1"/>
              </a:solidFill>
              <a:highlight>
                <a:srgbClr val="FFFF00"/>
              </a:highlight>
              <a:latin typeface="微軟正黑體" panose="020B0604030504040204" pitchFamily="34" charset="-120"/>
              <a:ea typeface="微軟正黑體" panose="020B0604030504040204" pitchFamily="34" charset="-120"/>
            </a:rPr>
            <a:t>(</a:t>
          </a:r>
          <a:r>
            <a:rPr lang="zh-TW" altLang="en-US" sz="1800" b="1" dirty="0">
              <a:solidFill>
                <a:schemeClr val="tx1"/>
              </a:solidFill>
              <a:highlight>
                <a:srgbClr val="FFFF00"/>
              </a:highlight>
              <a:latin typeface="微軟正黑體" panose="020B0604030504040204" pitchFamily="34" charset="-120"/>
              <a:ea typeface="微軟正黑體" panose="020B0604030504040204" pitchFamily="34" charset="-120"/>
            </a:rPr>
            <a:t>不含教師</a:t>
          </a:r>
          <a:r>
            <a:rPr lang="en-US" altLang="zh-TW" sz="1800" b="1" dirty="0">
              <a:solidFill>
                <a:schemeClr val="tx1"/>
              </a:solidFill>
              <a:highlight>
                <a:srgbClr val="FFFF00"/>
              </a:highlight>
              <a:latin typeface="微軟正黑體" panose="020B0604030504040204" pitchFamily="34" charset="-120"/>
              <a:ea typeface="微軟正黑體" panose="020B0604030504040204" pitchFamily="34" charset="-120"/>
            </a:rPr>
            <a:t>)</a:t>
          </a:r>
          <a:endParaRPr lang="zh-TW" altLang="en-US" sz="1800" dirty="0">
            <a:highlight>
              <a:srgbClr val="FFFF00"/>
            </a:highlight>
          </a:endParaRPr>
        </a:p>
      </dgm:t>
    </dgm:pt>
    <dgm:pt modelId="{808ECAAC-076E-4EB2-9D68-E0D623555C33}" type="parTrans" cxnId="{C8A9802E-8AE9-4AAB-B258-1E47252EF269}">
      <dgm:prSet/>
      <dgm:spPr/>
      <dgm:t>
        <a:bodyPr/>
        <a:lstStyle/>
        <a:p>
          <a:endParaRPr lang="zh-TW" altLang="en-US"/>
        </a:p>
      </dgm:t>
    </dgm:pt>
    <dgm:pt modelId="{A60213EE-5F77-4664-A8E5-0078B0369882}" type="sibTrans" cxnId="{C8A9802E-8AE9-4AAB-B258-1E47252EF269}">
      <dgm:prSet/>
      <dgm:spPr/>
      <dgm:t>
        <a:bodyPr/>
        <a:lstStyle/>
        <a:p>
          <a:endParaRPr lang="zh-TW" altLang="en-US"/>
        </a:p>
      </dgm:t>
    </dgm:pt>
    <dgm:pt modelId="{70828BF8-72AA-4D63-BB86-8DF9676ADBE5}">
      <dgm:prSet phldrT="[文字]" custT="1"/>
      <dgm:spPr/>
      <dgm:t>
        <a:bodyPr/>
        <a:lstStyle/>
        <a:p>
          <a:endParaRPr lang="en-US" altLang="zh-TW" sz="1800" b="1" u="sng" kern="1200" dirty="0">
            <a:solidFill>
              <a:srgbClr val="CC3399"/>
            </a:solidFill>
            <a:latin typeface="Segoe UI Black" panose="020B0A02040204020203" pitchFamily="34" charset="0"/>
            <a:ea typeface="Segoe UI Black" panose="020B0A02040204020203" pitchFamily="34" charset="0"/>
            <a:cs typeface="Segoe UI Black" panose="020B0A02040204020203" pitchFamily="34" charset="0"/>
          </a:endParaRPr>
        </a:p>
        <a:p>
          <a:r>
            <a:rPr lang="zh-TW" altLang="en-US" sz="1800" b="1" u="sng" kern="1200" dirty="0">
              <a:solidFill>
                <a:srgbClr val="CC3399"/>
              </a:solidFill>
              <a:effectLst/>
              <a:latin typeface="Segoe UI Black" panose="020B0A02040204020203" pitchFamily="34" charset="0"/>
              <a:ea typeface="Segoe UI Black" panose="020B0A02040204020203" pitchFamily="34" charset="0"/>
              <a:cs typeface="Segoe UI Black" panose="020B0A02040204020203" pitchFamily="34" charset="0"/>
            </a:rPr>
            <a:t>機關補助</a:t>
          </a:r>
          <a:endParaRPr lang="en-US" altLang="zh-TW" sz="1800" b="1" u="sng" kern="1200" dirty="0">
            <a:solidFill>
              <a:srgbClr val="CC3399"/>
            </a:solidFill>
            <a:effectLst/>
            <a:latin typeface="Segoe UI Black" panose="020B0A02040204020203" pitchFamily="34" charset="0"/>
            <a:ea typeface="Segoe UI Black" panose="020B0A02040204020203" pitchFamily="34" charset="0"/>
            <a:cs typeface="Segoe UI Black" panose="020B0A02040204020203" pitchFamily="34" charset="0"/>
          </a:endParaRPr>
        </a:p>
        <a:p>
          <a:r>
            <a:rPr lang="zh-TW" altLang="en-US" sz="1800" b="1" kern="1200" dirty="0">
              <a:solidFill>
                <a:srgbClr val="000000"/>
              </a:solidFill>
              <a:latin typeface="微軟正黑體" panose="020B0604030504040204" pitchFamily="34" charset="-120"/>
              <a:ea typeface="微軟正黑體" panose="020B0604030504040204" pitchFamily="34" charset="-120"/>
              <a:cs typeface="+mn-cs"/>
            </a:rPr>
            <a:t>每人每年補助 </a:t>
          </a:r>
          <a:r>
            <a:rPr lang="en-US" altLang="zh-TW" sz="2000" b="1" kern="1200" dirty="0">
              <a:solidFill>
                <a:srgbClr val="FF0066"/>
              </a:solidFill>
              <a:latin typeface="微軟正黑體" panose="020B0604030504040204" pitchFamily="34" charset="-120"/>
              <a:ea typeface="微軟正黑體" panose="020B0604030504040204" pitchFamily="34" charset="-120"/>
              <a:cs typeface="+mn-cs"/>
            </a:rPr>
            <a:t>4</a:t>
          </a:r>
          <a:r>
            <a:rPr lang="zh-TW" altLang="en-US" sz="1800" b="1" kern="1200" dirty="0">
              <a:solidFill>
                <a:srgbClr val="000000"/>
              </a:solidFill>
              <a:latin typeface="微軟正黑體" panose="020B0604030504040204" pitchFamily="34" charset="-120"/>
              <a:ea typeface="微軟正黑體" panose="020B0604030504040204" pitchFamily="34" charset="-120"/>
              <a:cs typeface="+mn-cs"/>
            </a:rPr>
            <a:t>小時為原則，每小時最高補助</a:t>
          </a:r>
          <a:r>
            <a:rPr lang="en-US" altLang="zh-TW" sz="1800" b="1" kern="1200" dirty="0">
              <a:solidFill>
                <a:srgbClr val="000000"/>
              </a:solidFill>
              <a:latin typeface="微軟正黑體" panose="020B0604030504040204" pitchFamily="34" charset="-120"/>
              <a:ea typeface="微軟正黑體" panose="020B0604030504040204" pitchFamily="34" charset="-120"/>
              <a:cs typeface="+mn-cs"/>
            </a:rPr>
            <a:t>1600</a:t>
          </a:r>
          <a:r>
            <a:rPr lang="zh-TW" altLang="en-US" sz="1800" b="1" kern="1200" dirty="0">
              <a:solidFill>
                <a:srgbClr val="000000"/>
              </a:solidFill>
              <a:latin typeface="微軟正黑體" panose="020B0604030504040204" pitchFamily="34" charset="-120"/>
              <a:ea typeface="微軟正黑體" panose="020B0604030504040204" pitchFamily="34" charset="-120"/>
              <a:cs typeface="+mn-cs"/>
            </a:rPr>
            <a:t>元</a:t>
          </a:r>
          <a:endParaRPr lang="en-US" altLang="zh-TW" sz="1800" b="1" kern="1200" dirty="0">
            <a:solidFill>
              <a:srgbClr val="000000"/>
            </a:solidFill>
            <a:latin typeface="微軟正黑體" panose="020B0604030504040204" pitchFamily="34" charset="-120"/>
            <a:ea typeface="微軟正黑體" panose="020B0604030504040204" pitchFamily="34" charset="-120"/>
            <a:cs typeface="+mn-cs"/>
          </a:endParaRPr>
        </a:p>
        <a:p>
          <a:endParaRPr lang="zh-TW" altLang="en-US" sz="1800" b="1" kern="1200" dirty="0">
            <a:solidFill>
              <a:srgbClr val="000000"/>
            </a:solidFill>
            <a:latin typeface="微軟正黑體" panose="020B0604030504040204" pitchFamily="34" charset="-120"/>
            <a:ea typeface="微軟正黑體" panose="020B0604030504040204" pitchFamily="34" charset="-120"/>
            <a:cs typeface="+mn-cs"/>
          </a:endParaRPr>
        </a:p>
      </dgm:t>
    </dgm:pt>
    <dgm:pt modelId="{47EE90C3-C466-4912-80A7-1427AEDD5A1C}" type="parTrans" cxnId="{B6D6D837-F892-4587-A064-D0EBE1F2EBB9}">
      <dgm:prSet/>
      <dgm:spPr/>
      <dgm:t>
        <a:bodyPr/>
        <a:lstStyle/>
        <a:p>
          <a:endParaRPr lang="zh-TW" altLang="en-US"/>
        </a:p>
      </dgm:t>
    </dgm:pt>
    <dgm:pt modelId="{7BF10349-76E5-4E22-BB59-A07C9712BD88}" type="sibTrans" cxnId="{B6D6D837-F892-4587-A064-D0EBE1F2EBB9}">
      <dgm:prSet/>
      <dgm:spPr/>
      <dgm:t>
        <a:bodyPr/>
        <a:lstStyle/>
        <a:p>
          <a:endParaRPr lang="zh-TW" altLang="en-US"/>
        </a:p>
      </dgm:t>
    </dgm:pt>
    <dgm:pt modelId="{EA090F0A-F9C6-4977-BAE5-917C21A1FCC5}" type="pres">
      <dgm:prSet presAssocID="{8C669B33-8362-4DC3-B33A-22E24C377EBC}" presName="Name0" presStyleCnt="0">
        <dgm:presLayoutVars>
          <dgm:dir/>
          <dgm:resizeHandles val="exact"/>
        </dgm:presLayoutVars>
      </dgm:prSet>
      <dgm:spPr/>
    </dgm:pt>
    <dgm:pt modelId="{55D60E03-2D87-49B8-A625-DB43B3DA118C}" type="pres">
      <dgm:prSet presAssocID="{9B132C94-5D3A-4A74-B02C-3CC4A6420C8B}" presName="composite" presStyleCnt="0"/>
      <dgm:spPr/>
    </dgm:pt>
    <dgm:pt modelId="{59435FA5-FEEE-4C14-A77D-13D684891019}" type="pres">
      <dgm:prSet presAssocID="{9B132C94-5D3A-4A74-B02C-3CC4A6420C8B}" presName="rect1" presStyleLbl="trAlignAcc1" presStyleIdx="0" presStyleCnt="3" custScaleY="250489" custLinFactNeighborX="-334" custLinFactNeighborY="-7785">
        <dgm:presLayoutVars>
          <dgm:bulletEnabled val="1"/>
        </dgm:presLayoutVars>
      </dgm:prSet>
      <dgm:spPr/>
    </dgm:pt>
    <dgm:pt modelId="{D4F53792-9195-4E9E-8A11-E96987606543}" type="pres">
      <dgm:prSet presAssocID="{9B132C94-5D3A-4A74-B02C-3CC4A6420C8B}" presName="rect2"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63000" r="-63000"/>
          </a:stretch>
        </a:blipFill>
      </dgm:spPr>
    </dgm:pt>
    <dgm:pt modelId="{E024BE6B-0B84-4B17-8797-C319F2B8DE78}" type="pres">
      <dgm:prSet presAssocID="{3F40507B-23BA-42E9-AFE1-5D985EC18BE4}" presName="sibTrans" presStyleCnt="0"/>
      <dgm:spPr/>
    </dgm:pt>
    <dgm:pt modelId="{3C84240B-58E3-4644-B95E-3EE497BCD839}" type="pres">
      <dgm:prSet presAssocID="{92E1431A-02C7-4151-BBF3-8EE6CE98CEFB}" presName="composite" presStyleCnt="0"/>
      <dgm:spPr/>
    </dgm:pt>
    <dgm:pt modelId="{1F99F0A7-C805-4854-B3CA-798D218CAE3F}" type="pres">
      <dgm:prSet presAssocID="{92E1431A-02C7-4151-BBF3-8EE6CE98CEFB}" presName="rect1" presStyleLbl="trAlignAcc1" presStyleIdx="1" presStyleCnt="3" custScaleY="255655" custLinFactNeighborX="851" custLinFactNeighborY="-5537">
        <dgm:presLayoutVars>
          <dgm:bulletEnabled val="1"/>
        </dgm:presLayoutVars>
      </dgm:prSet>
      <dgm:spPr/>
    </dgm:pt>
    <dgm:pt modelId="{03DBD563-30D0-42DE-A37C-80EB73CCE9E8}" type="pres">
      <dgm:prSet presAssocID="{92E1431A-02C7-4151-BBF3-8EE6CE98CEFB}" presName="rect2"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dgm:spPr>
    </dgm:pt>
    <dgm:pt modelId="{EC0DF1A5-C880-435C-8E96-DCE27A3B857A}" type="pres">
      <dgm:prSet presAssocID="{A60213EE-5F77-4664-A8E5-0078B0369882}" presName="sibTrans" presStyleCnt="0"/>
      <dgm:spPr/>
    </dgm:pt>
    <dgm:pt modelId="{9BA1E8B8-4960-4908-B990-A3749407F641}" type="pres">
      <dgm:prSet presAssocID="{70828BF8-72AA-4D63-BB86-8DF9676ADBE5}" presName="composite" presStyleCnt="0"/>
      <dgm:spPr/>
    </dgm:pt>
    <dgm:pt modelId="{F17CCB1E-2E21-447A-856A-A96C646B43CF}" type="pres">
      <dgm:prSet presAssocID="{70828BF8-72AA-4D63-BB86-8DF9676ADBE5}" presName="rect1" presStyleLbl="trAlignAcc1" presStyleIdx="2" presStyleCnt="3" custScaleY="263233" custLinFactNeighborX="-600" custLinFactNeighborY="26088">
        <dgm:presLayoutVars>
          <dgm:bulletEnabled val="1"/>
        </dgm:presLayoutVars>
      </dgm:prSet>
      <dgm:spPr/>
    </dgm:pt>
    <dgm:pt modelId="{7F7C49C1-4C96-487B-85A7-9FA3A29C1E40}" type="pres">
      <dgm:prSet presAssocID="{70828BF8-72AA-4D63-BB86-8DF9676ADBE5}" presName="rect2"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63000" r="-63000"/>
          </a:stretch>
        </a:blipFill>
      </dgm:spPr>
    </dgm:pt>
  </dgm:ptLst>
  <dgm:cxnLst>
    <dgm:cxn modelId="{C8A9802E-8AE9-4AAB-B258-1E47252EF269}" srcId="{8C669B33-8362-4DC3-B33A-22E24C377EBC}" destId="{92E1431A-02C7-4151-BBF3-8EE6CE98CEFB}" srcOrd="1" destOrd="0" parTransId="{808ECAAC-076E-4EB2-9D68-E0D623555C33}" sibTransId="{A60213EE-5F77-4664-A8E5-0078B0369882}"/>
    <dgm:cxn modelId="{B6D6D837-F892-4587-A064-D0EBE1F2EBB9}" srcId="{8C669B33-8362-4DC3-B33A-22E24C377EBC}" destId="{70828BF8-72AA-4D63-BB86-8DF9676ADBE5}" srcOrd="2" destOrd="0" parTransId="{47EE90C3-C466-4912-80A7-1427AEDD5A1C}" sibTransId="{7BF10349-76E5-4E22-BB59-A07C9712BD88}"/>
    <dgm:cxn modelId="{304FE95B-059B-4A39-B4E1-E4F1EA8692CE}" type="presOf" srcId="{70828BF8-72AA-4D63-BB86-8DF9676ADBE5}" destId="{F17CCB1E-2E21-447A-856A-A96C646B43CF}" srcOrd="0" destOrd="0" presId="urn:microsoft.com/office/officeart/2008/layout/PictureStrips"/>
    <dgm:cxn modelId="{F52E0260-41E0-4D1B-887C-F71C4F370814}" type="presOf" srcId="{8C669B33-8362-4DC3-B33A-22E24C377EBC}" destId="{EA090F0A-F9C6-4977-BAE5-917C21A1FCC5}" srcOrd="0" destOrd="0" presId="urn:microsoft.com/office/officeart/2008/layout/PictureStrips"/>
    <dgm:cxn modelId="{700ECD52-5B6A-4D41-91C4-463F2D0E4B2E}" type="presOf" srcId="{92E1431A-02C7-4151-BBF3-8EE6CE98CEFB}" destId="{1F99F0A7-C805-4854-B3CA-798D218CAE3F}" srcOrd="0" destOrd="0" presId="urn:microsoft.com/office/officeart/2008/layout/PictureStrips"/>
    <dgm:cxn modelId="{FC2EB257-4FF5-4934-9BBD-7A68F45DAE4E}" srcId="{8C669B33-8362-4DC3-B33A-22E24C377EBC}" destId="{9B132C94-5D3A-4A74-B02C-3CC4A6420C8B}" srcOrd="0" destOrd="0" parTransId="{D97E41D3-84F7-477A-8152-4FCEEA5CB878}" sibTransId="{3F40507B-23BA-42E9-AFE1-5D985EC18BE4}"/>
    <dgm:cxn modelId="{88B20AC6-0E46-4513-85ED-0C7BEDADCE50}" type="presOf" srcId="{9B132C94-5D3A-4A74-B02C-3CC4A6420C8B}" destId="{59435FA5-FEEE-4C14-A77D-13D684891019}" srcOrd="0" destOrd="0" presId="urn:microsoft.com/office/officeart/2008/layout/PictureStrips"/>
    <dgm:cxn modelId="{CDF6EA33-5D3A-4F38-9B7D-7DCCBDFE8790}" type="presParOf" srcId="{EA090F0A-F9C6-4977-BAE5-917C21A1FCC5}" destId="{55D60E03-2D87-49B8-A625-DB43B3DA118C}" srcOrd="0" destOrd="0" presId="urn:microsoft.com/office/officeart/2008/layout/PictureStrips"/>
    <dgm:cxn modelId="{863C4FB9-8B06-42AE-B559-6428D947DB69}" type="presParOf" srcId="{55D60E03-2D87-49B8-A625-DB43B3DA118C}" destId="{59435FA5-FEEE-4C14-A77D-13D684891019}" srcOrd="0" destOrd="0" presId="urn:microsoft.com/office/officeart/2008/layout/PictureStrips"/>
    <dgm:cxn modelId="{5B053322-BE10-41D0-B5BE-BBB6EA85064B}" type="presParOf" srcId="{55D60E03-2D87-49B8-A625-DB43B3DA118C}" destId="{D4F53792-9195-4E9E-8A11-E96987606543}" srcOrd="1" destOrd="0" presId="urn:microsoft.com/office/officeart/2008/layout/PictureStrips"/>
    <dgm:cxn modelId="{387257AB-3DD9-4F2A-B810-D4E245CF9E4A}" type="presParOf" srcId="{EA090F0A-F9C6-4977-BAE5-917C21A1FCC5}" destId="{E024BE6B-0B84-4B17-8797-C319F2B8DE78}" srcOrd="1" destOrd="0" presId="urn:microsoft.com/office/officeart/2008/layout/PictureStrips"/>
    <dgm:cxn modelId="{DF67D848-E31B-4496-8897-E01568B28C2F}" type="presParOf" srcId="{EA090F0A-F9C6-4977-BAE5-917C21A1FCC5}" destId="{3C84240B-58E3-4644-B95E-3EE497BCD839}" srcOrd="2" destOrd="0" presId="urn:microsoft.com/office/officeart/2008/layout/PictureStrips"/>
    <dgm:cxn modelId="{8F9AE26A-D1EE-4F8B-9B30-CF598F6CFBFC}" type="presParOf" srcId="{3C84240B-58E3-4644-B95E-3EE497BCD839}" destId="{1F99F0A7-C805-4854-B3CA-798D218CAE3F}" srcOrd="0" destOrd="0" presId="urn:microsoft.com/office/officeart/2008/layout/PictureStrips"/>
    <dgm:cxn modelId="{EF61C241-7DA1-4D7F-B605-80490F92E10A}" type="presParOf" srcId="{3C84240B-58E3-4644-B95E-3EE497BCD839}" destId="{03DBD563-30D0-42DE-A37C-80EB73CCE9E8}" srcOrd="1" destOrd="0" presId="urn:microsoft.com/office/officeart/2008/layout/PictureStrips"/>
    <dgm:cxn modelId="{96F77267-5B5F-4F63-B4B1-0F39C7E3F2E7}" type="presParOf" srcId="{EA090F0A-F9C6-4977-BAE5-917C21A1FCC5}" destId="{EC0DF1A5-C880-435C-8E96-DCE27A3B857A}" srcOrd="3" destOrd="0" presId="urn:microsoft.com/office/officeart/2008/layout/PictureStrips"/>
    <dgm:cxn modelId="{B81303A9-E65D-45C7-B1C5-5FA6C21C213C}" type="presParOf" srcId="{EA090F0A-F9C6-4977-BAE5-917C21A1FCC5}" destId="{9BA1E8B8-4960-4908-B990-A3749407F641}" srcOrd="4" destOrd="0" presId="urn:microsoft.com/office/officeart/2008/layout/PictureStrips"/>
    <dgm:cxn modelId="{4AE5569B-4489-4A6A-8896-E31BEB2B48A4}" type="presParOf" srcId="{9BA1E8B8-4960-4908-B990-A3749407F641}" destId="{F17CCB1E-2E21-447A-856A-A96C646B43CF}" srcOrd="0" destOrd="0" presId="urn:microsoft.com/office/officeart/2008/layout/PictureStrips"/>
    <dgm:cxn modelId="{39E5DA27-2053-4BC0-BA5D-AF1E2252FBDE}" type="presParOf" srcId="{9BA1E8B8-4960-4908-B990-A3749407F641}" destId="{7F7C49C1-4C96-487B-85A7-9FA3A29C1E40}" srcOrd="1" destOrd="0" presId="urn:microsoft.com/office/officeart/2008/layout/PictureStrip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A54EC8-CFEF-44A7-85F8-44F6F83EBE90}" type="doc">
      <dgm:prSet loTypeId="urn:microsoft.com/office/officeart/2005/8/layout/hList1" loCatId="list" qsTypeId="urn:microsoft.com/office/officeart/2005/8/quickstyle/3d1" qsCatId="3D" csTypeId="urn:microsoft.com/office/officeart/2005/8/colors/colorful5" csCatId="colorful" phldr="1"/>
      <dgm:spPr/>
      <dgm:t>
        <a:bodyPr/>
        <a:lstStyle/>
        <a:p>
          <a:endParaRPr lang="zh-TW" altLang="en-US"/>
        </a:p>
      </dgm:t>
    </dgm:pt>
    <dgm:pt modelId="{D3E980FC-CAFD-49B1-83CA-69ECF51BABBB}">
      <dgm:prSet phldrT="[文字]"/>
      <dgm:spPr/>
      <dgm:t>
        <a:bodyPr/>
        <a:lstStyle/>
        <a:p>
          <a:r>
            <a:rPr lang="zh-TW" altLang="en-US" dirty="0"/>
            <a:t>專家進場諮商</a:t>
          </a:r>
          <a:r>
            <a:rPr lang="en-US" altLang="zh-TW" dirty="0"/>
            <a:t>(</a:t>
          </a:r>
          <a:r>
            <a:rPr lang="zh-TW" altLang="en-US" dirty="0"/>
            <a:t>詢</a:t>
          </a:r>
          <a:r>
            <a:rPr lang="en-US" altLang="zh-TW" dirty="0"/>
            <a:t>)</a:t>
          </a:r>
          <a:endParaRPr lang="zh-TW" altLang="en-US" dirty="0"/>
        </a:p>
      </dgm:t>
    </dgm:pt>
    <dgm:pt modelId="{AFF512C0-E458-425C-BC30-660F1DE317ED}" type="parTrans" cxnId="{FEC11341-75C5-4E0F-B49C-5F9C3E10D8FB}">
      <dgm:prSet/>
      <dgm:spPr/>
      <dgm:t>
        <a:bodyPr/>
        <a:lstStyle/>
        <a:p>
          <a:endParaRPr lang="zh-TW" altLang="en-US"/>
        </a:p>
      </dgm:t>
    </dgm:pt>
    <dgm:pt modelId="{D47DB0F3-3E9F-46E8-9258-F1E59A040CD8}" type="sibTrans" cxnId="{FEC11341-75C5-4E0F-B49C-5F9C3E10D8FB}">
      <dgm:prSet/>
      <dgm:spPr/>
      <dgm:t>
        <a:bodyPr/>
        <a:lstStyle/>
        <a:p>
          <a:endParaRPr lang="zh-TW" altLang="en-US"/>
        </a:p>
      </dgm:t>
    </dgm:pt>
    <dgm:pt modelId="{AF859896-E23C-42FB-B7B0-CFE32B667196}">
      <dgm:prSet phldrT="[文字]"/>
      <dgm:spPr/>
      <dgm:t>
        <a:bodyPr/>
        <a:lstStyle/>
        <a:p>
          <a:r>
            <a:rPr lang="zh-TW" altLang="en-US" dirty="0">
              <a:solidFill>
                <a:srgbClr val="FF0066"/>
              </a:solidFill>
            </a:rPr>
            <a:t>心理、醫療、財務、法律、其他</a:t>
          </a:r>
        </a:p>
      </dgm:t>
    </dgm:pt>
    <dgm:pt modelId="{43CE6FDE-A398-45A4-BD94-94A3FF9AB33A}" type="parTrans" cxnId="{E8CBFB24-0F62-4788-9BD2-08A37883E415}">
      <dgm:prSet/>
      <dgm:spPr/>
      <dgm:t>
        <a:bodyPr/>
        <a:lstStyle/>
        <a:p>
          <a:endParaRPr lang="zh-TW" altLang="en-US"/>
        </a:p>
      </dgm:t>
    </dgm:pt>
    <dgm:pt modelId="{671C7895-FD45-495C-A5B6-2604D305D811}" type="sibTrans" cxnId="{E8CBFB24-0F62-4788-9BD2-08A37883E415}">
      <dgm:prSet/>
      <dgm:spPr/>
      <dgm:t>
        <a:bodyPr/>
        <a:lstStyle/>
        <a:p>
          <a:endParaRPr lang="zh-TW" altLang="en-US"/>
        </a:p>
      </dgm:t>
    </dgm:pt>
    <dgm:pt modelId="{79AC7025-4ABC-4BDE-B02E-43B75AF21339}">
      <dgm:prSet phldrT="[文字]"/>
      <dgm:spPr/>
      <dgm:t>
        <a:bodyPr/>
        <a:lstStyle/>
        <a:p>
          <a:r>
            <a:rPr lang="zh-TW" altLang="en-US" dirty="0"/>
            <a:t>整合線上服務資源</a:t>
          </a:r>
        </a:p>
      </dgm:t>
    </dgm:pt>
    <dgm:pt modelId="{941B6240-EF12-4438-9389-B601B8CF0008}" type="parTrans" cxnId="{674784B7-2B49-442E-9BE8-ACCD73ACA7FD}">
      <dgm:prSet/>
      <dgm:spPr/>
      <dgm:t>
        <a:bodyPr/>
        <a:lstStyle/>
        <a:p>
          <a:endParaRPr lang="zh-TW" altLang="en-US"/>
        </a:p>
      </dgm:t>
    </dgm:pt>
    <dgm:pt modelId="{45AFCC41-B421-4C97-B085-C971BD74ED51}" type="sibTrans" cxnId="{674784B7-2B49-442E-9BE8-ACCD73ACA7FD}">
      <dgm:prSet/>
      <dgm:spPr/>
      <dgm:t>
        <a:bodyPr/>
        <a:lstStyle/>
        <a:p>
          <a:endParaRPr lang="zh-TW" altLang="en-US"/>
        </a:p>
      </dgm:t>
    </dgm:pt>
    <dgm:pt modelId="{DFCE6A42-30B4-462F-89EE-91FC015FCE17}">
      <dgm:prSet phldrT="[文字]"/>
      <dgm:spPr/>
      <dgm:t>
        <a:bodyPr/>
        <a:lstStyle/>
        <a:p>
          <a:endParaRPr lang="zh-TW" altLang="en-US" dirty="0"/>
        </a:p>
      </dgm:t>
    </dgm:pt>
    <dgm:pt modelId="{BE104D35-E2DB-4075-8BAB-9D6A00E963FC}" type="parTrans" cxnId="{79ACD5CD-A856-4D17-A2A8-C688D563C57D}">
      <dgm:prSet/>
      <dgm:spPr/>
      <dgm:t>
        <a:bodyPr/>
        <a:lstStyle/>
        <a:p>
          <a:endParaRPr lang="zh-TW" altLang="en-US"/>
        </a:p>
      </dgm:t>
    </dgm:pt>
    <dgm:pt modelId="{9F1EC3A6-FA04-4901-8372-87E05F581239}" type="sibTrans" cxnId="{79ACD5CD-A856-4D17-A2A8-C688D563C57D}">
      <dgm:prSet/>
      <dgm:spPr/>
      <dgm:t>
        <a:bodyPr/>
        <a:lstStyle/>
        <a:p>
          <a:endParaRPr lang="zh-TW" altLang="en-US"/>
        </a:p>
      </dgm:t>
    </dgm:pt>
    <dgm:pt modelId="{579D39AA-A4F4-44B9-9163-4B1B5959BBF9}">
      <dgm:prSet phldrT="[文字]"/>
      <dgm:spPr/>
      <dgm:t>
        <a:bodyPr/>
        <a:lstStyle/>
        <a:p>
          <a:r>
            <a:rPr lang="zh-TW" altLang="en-US" u="sng" dirty="0">
              <a:solidFill>
                <a:srgbClr val="FF0066"/>
              </a:solidFill>
            </a:rPr>
            <a:t>員工協助方案服務資源、性騷擾及職場霸凌被害人防治服務資源一覽表</a:t>
          </a:r>
        </a:p>
      </dgm:t>
    </dgm:pt>
    <dgm:pt modelId="{D3A3D9F8-3BAC-493F-9AA4-AFD9FE25B49E}" type="parTrans" cxnId="{F5EA951F-559D-44B8-B326-D9331C2B55BC}">
      <dgm:prSet/>
      <dgm:spPr/>
      <dgm:t>
        <a:bodyPr/>
        <a:lstStyle/>
        <a:p>
          <a:endParaRPr lang="zh-TW" altLang="en-US"/>
        </a:p>
      </dgm:t>
    </dgm:pt>
    <dgm:pt modelId="{42902048-5BF5-4CCE-81D8-2F5003D967F5}" type="sibTrans" cxnId="{F5EA951F-559D-44B8-B326-D9331C2B55BC}">
      <dgm:prSet/>
      <dgm:spPr/>
      <dgm:t>
        <a:bodyPr/>
        <a:lstStyle/>
        <a:p>
          <a:endParaRPr lang="zh-TW" altLang="en-US"/>
        </a:p>
      </dgm:t>
    </dgm:pt>
    <dgm:pt modelId="{A6941D83-2B8D-4DD7-BC09-585F81D85DC9}">
      <dgm:prSet phldrT="[文字]"/>
      <dgm:spPr/>
      <dgm:t>
        <a:bodyPr/>
        <a:lstStyle/>
        <a:p>
          <a:r>
            <a:rPr lang="zh-TW" altLang="en-US" dirty="0"/>
            <a:t>多樣化</a:t>
          </a:r>
          <a:r>
            <a:rPr lang="en-US" altLang="zh-TW" dirty="0"/>
            <a:t>EAP</a:t>
          </a:r>
          <a:r>
            <a:rPr lang="zh-TW" altLang="en-US" dirty="0"/>
            <a:t>措施</a:t>
          </a:r>
        </a:p>
      </dgm:t>
    </dgm:pt>
    <dgm:pt modelId="{3879F976-8868-48EF-80D1-4FF48EB40A0E}" type="parTrans" cxnId="{39CB9151-A322-489C-B59B-D0585910055E}">
      <dgm:prSet/>
      <dgm:spPr/>
      <dgm:t>
        <a:bodyPr/>
        <a:lstStyle/>
        <a:p>
          <a:endParaRPr lang="zh-TW" altLang="en-US"/>
        </a:p>
      </dgm:t>
    </dgm:pt>
    <dgm:pt modelId="{2DBFC6FB-AD67-4EBE-BB0F-D6D9E511322E}" type="sibTrans" cxnId="{39CB9151-A322-489C-B59B-D0585910055E}">
      <dgm:prSet/>
      <dgm:spPr/>
      <dgm:t>
        <a:bodyPr/>
        <a:lstStyle/>
        <a:p>
          <a:endParaRPr lang="zh-TW" altLang="en-US"/>
        </a:p>
      </dgm:t>
    </dgm:pt>
    <dgm:pt modelId="{ADC34AEA-285A-4667-B056-8EC218D38288}">
      <dgm:prSet phldrT="[文字]"/>
      <dgm:spPr/>
      <dgm:t>
        <a:bodyPr/>
        <a:lstStyle/>
        <a:p>
          <a:r>
            <a:rPr lang="zh-TW" altLang="en-US" dirty="0"/>
            <a:t>各項講座、活動及</a:t>
          </a:r>
          <a:r>
            <a:rPr lang="en-US" altLang="zh-TW" dirty="0"/>
            <a:t>EAP</a:t>
          </a:r>
          <a:r>
            <a:rPr lang="zh-TW" altLang="en-US" dirty="0"/>
            <a:t>措施請密切注意臺南市政府人事處員工協助方案網頁、公文公告</a:t>
          </a:r>
        </a:p>
      </dgm:t>
    </dgm:pt>
    <dgm:pt modelId="{5591DEC1-8B3F-4E77-AD57-A2F9B3D550A4}" type="parTrans" cxnId="{0BE1F733-E1BB-4740-8EF7-22FB61F7B563}">
      <dgm:prSet/>
      <dgm:spPr/>
      <dgm:t>
        <a:bodyPr/>
        <a:lstStyle/>
        <a:p>
          <a:endParaRPr lang="zh-TW" altLang="en-US"/>
        </a:p>
      </dgm:t>
    </dgm:pt>
    <dgm:pt modelId="{16AAEF93-EABE-471B-B41C-987171CBFBC1}" type="sibTrans" cxnId="{0BE1F733-E1BB-4740-8EF7-22FB61F7B563}">
      <dgm:prSet/>
      <dgm:spPr/>
      <dgm:t>
        <a:bodyPr/>
        <a:lstStyle/>
        <a:p>
          <a:endParaRPr lang="zh-TW" altLang="en-US"/>
        </a:p>
      </dgm:t>
    </dgm:pt>
    <dgm:pt modelId="{DD2F15C2-B408-4C17-A89F-3D24C6B5E030}">
      <dgm:prSet phldrT="[文字]"/>
      <dgm:spPr/>
      <dgm:t>
        <a:bodyPr/>
        <a:lstStyle/>
        <a:p>
          <a:r>
            <a:rPr lang="zh-TW" altLang="en-US" u="sng" dirty="0">
              <a:solidFill>
                <a:srgbClr val="FF0066"/>
              </a:solidFill>
            </a:rPr>
            <a:t>心情溫度計</a:t>
          </a:r>
          <a:r>
            <a:rPr lang="en-US" altLang="zh-TW" u="sng" dirty="0">
              <a:solidFill>
                <a:srgbClr val="FF0066"/>
              </a:solidFill>
            </a:rPr>
            <a:t>APP</a:t>
          </a:r>
          <a:endParaRPr lang="zh-TW" altLang="en-US" u="sng" dirty="0">
            <a:solidFill>
              <a:srgbClr val="FF0066"/>
            </a:solidFill>
          </a:endParaRPr>
        </a:p>
      </dgm:t>
    </dgm:pt>
    <dgm:pt modelId="{E591BF56-96A2-4090-9785-1AFD374DF0F4}" type="parTrans" cxnId="{66C9227F-445C-481D-92AE-B9E206700217}">
      <dgm:prSet/>
      <dgm:spPr/>
      <dgm:t>
        <a:bodyPr/>
        <a:lstStyle/>
        <a:p>
          <a:endParaRPr lang="zh-TW" altLang="en-US"/>
        </a:p>
      </dgm:t>
    </dgm:pt>
    <dgm:pt modelId="{15F6FB83-1C6C-4403-8D7B-091BE41CC40C}" type="sibTrans" cxnId="{66C9227F-445C-481D-92AE-B9E206700217}">
      <dgm:prSet/>
      <dgm:spPr/>
      <dgm:t>
        <a:bodyPr/>
        <a:lstStyle/>
        <a:p>
          <a:endParaRPr lang="zh-TW" altLang="en-US"/>
        </a:p>
      </dgm:t>
    </dgm:pt>
    <dgm:pt modelId="{A3A2B810-C58D-40B8-B69E-A2F920DB377B}">
      <dgm:prSet phldrT="[文字]"/>
      <dgm:spPr/>
      <dgm:t>
        <a:bodyPr/>
        <a:lstStyle/>
        <a:p>
          <a:endParaRPr lang="zh-TW" altLang="en-US" dirty="0"/>
        </a:p>
      </dgm:t>
    </dgm:pt>
    <dgm:pt modelId="{7675A806-9C4A-4C57-BA98-40FCBA7A62DC}" type="parTrans" cxnId="{96F4C427-1689-4B2C-8C89-68A3AC8EFFBE}">
      <dgm:prSet/>
      <dgm:spPr/>
      <dgm:t>
        <a:bodyPr/>
        <a:lstStyle/>
        <a:p>
          <a:endParaRPr lang="zh-TW" altLang="en-US"/>
        </a:p>
      </dgm:t>
    </dgm:pt>
    <dgm:pt modelId="{1893B224-F26D-4FA5-8148-B3FD604476A8}" type="sibTrans" cxnId="{96F4C427-1689-4B2C-8C89-68A3AC8EFFBE}">
      <dgm:prSet/>
      <dgm:spPr/>
      <dgm:t>
        <a:bodyPr/>
        <a:lstStyle/>
        <a:p>
          <a:endParaRPr lang="zh-TW" altLang="en-US"/>
        </a:p>
      </dgm:t>
    </dgm:pt>
    <dgm:pt modelId="{2D9D87C3-0E5F-43D1-8F74-BB80A372C996}">
      <dgm:prSet phldrT="[文字]"/>
      <dgm:spPr/>
      <dgm:t>
        <a:bodyPr/>
        <a:lstStyle/>
        <a:p>
          <a:endParaRPr lang="zh-TW" altLang="en-US" u="sng" dirty="0">
            <a:solidFill>
              <a:srgbClr val="FF0066"/>
            </a:solidFill>
          </a:endParaRPr>
        </a:p>
      </dgm:t>
    </dgm:pt>
    <dgm:pt modelId="{F9173972-EFD8-4657-ABAA-99DC965F25F8}" type="parTrans" cxnId="{3C71A049-2857-49FA-B746-9E9A021EF903}">
      <dgm:prSet/>
      <dgm:spPr/>
      <dgm:t>
        <a:bodyPr/>
        <a:lstStyle/>
        <a:p>
          <a:endParaRPr lang="zh-TW" altLang="en-US"/>
        </a:p>
      </dgm:t>
    </dgm:pt>
    <dgm:pt modelId="{5A3B40B9-9EE1-4CC7-8633-B5F76E26C4C7}" type="sibTrans" cxnId="{3C71A049-2857-49FA-B746-9E9A021EF903}">
      <dgm:prSet/>
      <dgm:spPr/>
      <dgm:t>
        <a:bodyPr/>
        <a:lstStyle/>
        <a:p>
          <a:endParaRPr lang="zh-TW" altLang="en-US"/>
        </a:p>
      </dgm:t>
    </dgm:pt>
    <dgm:pt modelId="{F568218A-4550-4C41-9C92-64600131B6A1}">
      <dgm:prSet phldrT="[文字]"/>
      <dgm:spPr/>
      <dgm:t>
        <a:bodyPr/>
        <a:lstStyle/>
        <a:p>
          <a:r>
            <a:rPr lang="zh-TW" altLang="en-US" u="sng" dirty="0">
              <a:solidFill>
                <a:srgbClr val="FF0066"/>
              </a:solidFill>
            </a:rPr>
            <a:t>心理美德促進問卷</a:t>
          </a:r>
        </a:p>
      </dgm:t>
    </dgm:pt>
    <dgm:pt modelId="{88346DE3-21D5-4CF1-91AB-47025DFB89E1}" type="parTrans" cxnId="{76D7C374-7C44-438C-AF39-2774D109159B}">
      <dgm:prSet/>
      <dgm:spPr/>
      <dgm:t>
        <a:bodyPr/>
        <a:lstStyle/>
        <a:p>
          <a:endParaRPr lang="zh-TW" altLang="en-US"/>
        </a:p>
      </dgm:t>
    </dgm:pt>
    <dgm:pt modelId="{7E7D2EA4-BB40-4683-B5FD-DE85D64B598E}" type="sibTrans" cxnId="{76D7C374-7C44-438C-AF39-2774D109159B}">
      <dgm:prSet/>
      <dgm:spPr/>
      <dgm:t>
        <a:bodyPr/>
        <a:lstStyle/>
        <a:p>
          <a:endParaRPr lang="zh-TW" altLang="en-US"/>
        </a:p>
      </dgm:t>
    </dgm:pt>
    <dgm:pt modelId="{930C741D-ABE7-4229-9B82-F5162D8BF495}">
      <dgm:prSet phldrT="[文字]"/>
      <dgm:spPr/>
      <dgm:t>
        <a:bodyPr/>
        <a:lstStyle/>
        <a:p>
          <a:endParaRPr lang="zh-TW" altLang="en-US" dirty="0">
            <a:solidFill>
              <a:srgbClr val="FF0066"/>
            </a:solidFill>
          </a:endParaRPr>
        </a:p>
      </dgm:t>
    </dgm:pt>
    <dgm:pt modelId="{B0FC6F20-DA29-47B9-9795-B98B759A46C9}" type="parTrans" cxnId="{0EBB1A55-8CCF-4A54-B507-8D485142A904}">
      <dgm:prSet/>
      <dgm:spPr/>
      <dgm:t>
        <a:bodyPr/>
        <a:lstStyle/>
        <a:p>
          <a:endParaRPr lang="zh-TW" altLang="en-US"/>
        </a:p>
      </dgm:t>
    </dgm:pt>
    <dgm:pt modelId="{7D444D34-BEF7-4CFE-A77A-C662BBAFF57D}" type="sibTrans" cxnId="{0EBB1A55-8CCF-4A54-B507-8D485142A904}">
      <dgm:prSet/>
      <dgm:spPr/>
      <dgm:t>
        <a:bodyPr/>
        <a:lstStyle/>
        <a:p>
          <a:endParaRPr lang="zh-TW" altLang="en-US"/>
        </a:p>
      </dgm:t>
    </dgm:pt>
    <dgm:pt modelId="{2777D727-DE32-4716-A8D5-B7E26052BFD9}" type="pres">
      <dgm:prSet presAssocID="{D8A54EC8-CFEF-44A7-85F8-44F6F83EBE90}" presName="Name0" presStyleCnt="0">
        <dgm:presLayoutVars>
          <dgm:dir/>
          <dgm:animLvl val="lvl"/>
          <dgm:resizeHandles val="exact"/>
        </dgm:presLayoutVars>
      </dgm:prSet>
      <dgm:spPr/>
    </dgm:pt>
    <dgm:pt modelId="{C3A3BC36-82AF-437D-B60D-17D6DF63BFFA}" type="pres">
      <dgm:prSet presAssocID="{D3E980FC-CAFD-49B1-83CA-69ECF51BABBB}" presName="composite" presStyleCnt="0"/>
      <dgm:spPr/>
    </dgm:pt>
    <dgm:pt modelId="{597BDEF0-6996-4D43-8EA2-3A9C3F5181CA}" type="pres">
      <dgm:prSet presAssocID="{D3E980FC-CAFD-49B1-83CA-69ECF51BABBB}" presName="parTx" presStyleLbl="alignNode1" presStyleIdx="0" presStyleCnt="3">
        <dgm:presLayoutVars>
          <dgm:chMax val="0"/>
          <dgm:chPref val="0"/>
          <dgm:bulletEnabled val="1"/>
        </dgm:presLayoutVars>
      </dgm:prSet>
      <dgm:spPr/>
    </dgm:pt>
    <dgm:pt modelId="{99CB23BC-F939-41F5-95B6-3AFD54313CBF}" type="pres">
      <dgm:prSet presAssocID="{D3E980FC-CAFD-49B1-83CA-69ECF51BABBB}" presName="desTx" presStyleLbl="alignAccFollowNode1" presStyleIdx="0" presStyleCnt="3">
        <dgm:presLayoutVars>
          <dgm:bulletEnabled val="1"/>
        </dgm:presLayoutVars>
      </dgm:prSet>
      <dgm:spPr/>
    </dgm:pt>
    <dgm:pt modelId="{A06E231F-7415-4E97-9299-9B4B9DB3C6B6}" type="pres">
      <dgm:prSet presAssocID="{D47DB0F3-3E9F-46E8-9258-F1E59A040CD8}" presName="space" presStyleCnt="0"/>
      <dgm:spPr/>
    </dgm:pt>
    <dgm:pt modelId="{0C0C2FC2-0C47-4C4F-9030-ABF1D40EE2A6}" type="pres">
      <dgm:prSet presAssocID="{79AC7025-4ABC-4BDE-B02E-43B75AF21339}" presName="composite" presStyleCnt="0"/>
      <dgm:spPr/>
    </dgm:pt>
    <dgm:pt modelId="{6FFBA913-0F4F-4002-878F-73805DA96189}" type="pres">
      <dgm:prSet presAssocID="{79AC7025-4ABC-4BDE-B02E-43B75AF21339}" presName="parTx" presStyleLbl="alignNode1" presStyleIdx="1" presStyleCnt="3">
        <dgm:presLayoutVars>
          <dgm:chMax val="0"/>
          <dgm:chPref val="0"/>
          <dgm:bulletEnabled val="1"/>
        </dgm:presLayoutVars>
      </dgm:prSet>
      <dgm:spPr/>
    </dgm:pt>
    <dgm:pt modelId="{E5FE062B-6248-46E5-B7E0-1446A798AAAA}" type="pres">
      <dgm:prSet presAssocID="{79AC7025-4ABC-4BDE-B02E-43B75AF21339}" presName="desTx" presStyleLbl="alignAccFollowNode1" presStyleIdx="1" presStyleCnt="3">
        <dgm:presLayoutVars>
          <dgm:bulletEnabled val="1"/>
        </dgm:presLayoutVars>
      </dgm:prSet>
      <dgm:spPr/>
    </dgm:pt>
    <dgm:pt modelId="{BF7DCD53-41FB-4A12-8FA5-499751047263}" type="pres">
      <dgm:prSet presAssocID="{45AFCC41-B421-4C97-B085-C971BD74ED51}" presName="space" presStyleCnt="0"/>
      <dgm:spPr/>
    </dgm:pt>
    <dgm:pt modelId="{30D3255B-EB18-4076-A36E-8C733F76929E}" type="pres">
      <dgm:prSet presAssocID="{A6941D83-2B8D-4DD7-BC09-585F81D85DC9}" presName="composite" presStyleCnt="0"/>
      <dgm:spPr/>
    </dgm:pt>
    <dgm:pt modelId="{0D9793AC-9683-4DC8-8B05-E0290538795A}" type="pres">
      <dgm:prSet presAssocID="{A6941D83-2B8D-4DD7-BC09-585F81D85DC9}" presName="parTx" presStyleLbl="alignNode1" presStyleIdx="2" presStyleCnt="3">
        <dgm:presLayoutVars>
          <dgm:chMax val="0"/>
          <dgm:chPref val="0"/>
          <dgm:bulletEnabled val="1"/>
        </dgm:presLayoutVars>
      </dgm:prSet>
      <dgm:spPr/>
    </dgm:pt>
    <dgm:pt modelId="{8E1E5AF0-88B3-4D5B-9626-7CABA97ECF6F}" type="pres">
      <dgm:prSet presAssocID="{A6941D83-2B8D-4DD7-BC09-585F81D85DC9}" presName="desTx" presStyleLbl="alignAccFollowNode1" presStyleIdx="2" presStyleCnt="3">
        <dgm:presLayoutVars>
          <dgm:bulletEnabled val="1"/>
        </dgm:presLayoutVars>
      </dgm:prSet>
      <dgm:spPr/>
    </dgm:pt>
  </dgm:ptLst>
  <dgm:cxnLst>
    <dgm:cxn modelId="{911FF90E-5F59-4BC5-BCE1-2CEFA5B8BA82}" type="presOf" srcId="{ADC34AEA-285A-4667-B056-8EC218D38288}" destId="{8E1E5AF0-88B3-4D5B-9626-7CABA97ECF6F}" srcOrd="0" destOrd="0" presId="urn:microsoft.com/office/officeart/2005/8/layout/hList1"/>
    <dgm:cxn modelId="{F5EA951F-559D-44B8-B326-D9331C2B55BC}" srcId="{79AC7025-4ABC-4BDE-B02E-43B75AF21339}" destId="{579D39AA-A4F4-44B9-9163-4B1B5959BBF9}" srcOrd="1" destOrd="0" parTransId="{D3A3D9F8-3BAC-493F-9AA4-AFD9FE25B49E}" sibTransId="{42902048-5BF5-4CCE-81D8-2F5003D967F5}"/>
    <dgm:cxn modelId="{6A322D20-7FC7-4895-A897-1A769A68AB98}" type="presOf" srcId="{579D39AA-A4F4-44B9-9163-4B1B5959BBF9}" destId="{E5FE062B-6248-46E5-B7E0-1446A798AAAA}" srcOrd="0" destOrd="1" presId="urn:microsoft.com/office/officeart/2005/8/layout/hList1"/>
    <dgm:cxn modelId="{1DF2E622-4F89-4670-9DC4-03F5E3A3C374}" type="presOf" srcId="{A6941D83-2B8D-4DD7-BC09-585F81D85DC9}" destId="{0D9793AC-9683-4DC8-8B05-E0290538795A}" srcOrd="0" destOrd="0" presId="urn:microsoft.com/office/officeart/2005/8/layout/hList1"/>
    <dgm:cxn modelId="{E8CBFB24-0F62-4788-9BD2-08A37883E415}" srcId="{D3E980FC-CAFD-49B1-83CA-69ECF51BABBB}" destId="{AF859896-E23C-42FB-B7B0-CFE32B667196}" srcOrd="2" destOrd="0" parTransId="{43CE6FDE-A398-45A4-BD94-94A3FF9AB33A}" sibTransId="{671C7895-FD45-495C-A5B6-2604D305D811}"/>
    <dgm:cxn modelId="{96F4C427-1689-4B2C-8C89-68A3AC8EFFBE}" srcId="{D3E980FC-CAFD-49B1-83CA-69ECF51BABBB}" destId="{A3A2B810-C58D-40B8-B69E-A2F920DB377B}" srcOrd="0" destOrd="0" parTransId="{7675A806-9C4A-4C57-BA98-40FCBA7A62DC}" sibTransId="{1893B224-F26D-4FA5-8148-B3FD604476A8}"/>
    <dgm:cxn modelId="{0BE1F733-E1BB-4740-8EF7-22FB61F7B563}" srcId="{A6941D83-2B8D-4DD7-BC09-585F81D85DC9}" destId="{ADC34AEA-285A-4667-B056-8EC218D38288}" srcOrd="0" destOrd="0" parTransId="{5591DEC1-8B3F-4E77-AD57-A2F9B3D550A4}" sibTransId="{16AAEF93-EABE-471B-B41C-987171CBFBC1}"/>
    <dgm:cxn modelId="{FEC11341-75C5-4E0F-B49C-5F9C3E10D8FB}" srcId="{D8A54EC8-CFEF-44A7-85F8-44F6F83EBE90}" destId="{D3E980FC-CAFD-49B1-83CA-69ECF51BABBB}" srcOrd="0" destOrd="0" parTransId="{AFF512C0-E458-425C-BC30-660F1DE317ED}" sibTransId="{D47DB0F3-3E9F-46E8-9258-F1E59A040CD8}"/>
    <dgm:cxn modelId="{AA80B861-030C-4B74-AFE9-29E83909B0DF}" type="presOf" srcId="{D8A54EC8-CFEF-44A7-85F8-44F6F83EBE90}" destId="{2777D727-DE32-4716-A8D5-B7E26052BFD9}" srcOrd="0" destOrd="0" presId="urn:microsoft.com/office/officeart/2005/8/layout/hList1"/>
    <dgm:cxn modelId="{3C71A049-2857-49FA-B746-9E9A021EF903}" srcId="{79AC7025-4ABC-4BDE-B02E-43B75AF21339}" destId="{2D9D87C3-0E5F-43D1-8F74-BB80A372C996}" srcOrd="4" destOrd="0" parTransId="{F9173972-EFD8-4657-ABAA-99DC965F25F8}" sibTransId="{5A3B40B9-9EE1-4CC7-8633-B5F76E26C4C7}"/>
    <dgm:cxn modelId="{3DF6514E-4A38-459E-AAF1-76C0851B9E02}" type="presOf" srcId="{D3E980FC-CAFD-49B1-83CA-69ECF51BABBB}" destId="{597BDEF0-6996-4D43-8EA2-3A9C3F5181CA}" srcOrd="0" destOrd="0" presId="urn:microsoft.com/office/officeart/2005/8/layout/hList1"/>
    <dgm:cxn modelId="{39CB9151-A322-489C-B59B-D0585910055E}" srcId="{D8A54EC8-CFEF-44A7-85F8-44F6F83EBE90}" destId="{A6941D83-2B8D-4DD7-BC09-585F81D85DC9}" srcOrd="2" destOrd="0" parTransId="{3879F976-8868-48EF-80D1-4FF48EB40A0E}" sibTransId="{2DBFC6FB-AD67-4EBE-BB0F-D6D9E511322E}"/>
    <dgm:cxn modelId="{76D7C374-7C44-438C-AF39-2774D109159B}" srcId="{79AC7025-4ABC-4BDE-B02E-43B75AF21339}" destId="{F568218A-4550-4C41-9C92-64600131B6A1}" srcOrd="3" destOrd="0" parTransId="{88346DE3-21D5-4CF1-91AB-47025DFB89E1}" sibTransId="{7E7D2EA4-BB40-4683-B5FD-DE85D64B598E}"/>
    <dgm:cxn modelId="{0EBB1A55-8CCF-4A54-B507-8D485142A904}" srcId="{D3E980FC-CAFD-49B1-83CA-69ECF51BABBB}" destId="{930C741D-ABE7-4229-9B82-F5162D8BF495}" srcOrd="1" destOrd="0" parTransId="{B0FC6F20-DA29-47B9-9795-B98B759A46C9}" sibTransId="{7D444D34-BEF7-4CFE-A77A-C662BBAFF57D}"/>
    <dgm:cxn modelId="{66C9227F-445C-481D-92AE-B9E206700217}" srcId="{79AC7025-4ABC-4BDE-B02E-43B75AF21339}" destId="{DD2F15C2-B408-4C17-A89F-3D24C6B5E030}" srcOrd="2" destOrd="0" parTransId="{E591BF56-96A2-4090-9785-1AFD374DF0F4}" sibTransId="{15F6FB83-1C6C-4403-8D7B-091BE41CC40C}"/>
    <dgm:cxn modelId="{1FA2C084-1B9C-46B9-A56E-4D95A71861CF}" type="presOf" srcId="{A3A2B810-C58D-40B8-B69E-A2F920DB377B}" destId="{99CB23BC-F939-41F5-95B6-3AFD54313CBF}" srcOrd="0" destOrd="0" presId="urn:microsoft.com/office/officeart/2005/8/layout/hList1"/>
    <dgm:cxn modelId="{D1DB7F90-95B9-4100-96E2-DC28E0EB19B0}" type="presOf" srcId="{2D9D87C3-0E5F-43D1-8F74-BB80A372C996}" destId="{E5FE062B-6248-46E5-B7E0-1446A798AAAA}" srcOrd="0" destOrd="4" presId="urn:microsoft.com/office/officeart/2005/8/layout/hList1"/>
    <dgm:cxn modelId="{B7238090-475A-4C9C-9374-929F72FBA231}" type="presOf" srcId="{DFCE6A42-30B4-462F-89EE-91FC015FCE17}" destId="{E5FE062B-6248-46E5-B7E0-1446A798AAAA}" srcOrd="0" destOrd="0" presId="urn:microsoft.com/office/officeart/2005/8/layout/hList1"/>
    <dgm:cxn modelId="{253ED59A-4C79-4F5C-B4FF-434DF2898917}" type="presOf" srcId="{930C741D-ABE7-4229-9B82-F5162D8BF495}" destId="{99CB23BC-F939-41F5-95B6-3AFD54313CBF}" srcOrd="0" destOrd="1" presId="urn:microsoft.com/office/officeart/2005/8/layout/hList1"/>
    <dgm:cxn modelId="{674784B7-2B49-442E-9BE8-ACCD73ACA7FD}" srcId="{D8A54EC8-CFEF-44A7-85F8-44F6F83EBE90}" destId="{79AC7025-4ABC-4BDE-B02E-43B75AF21339}" srcOrd="1" destOrd="0" parTransId="{941B6240-EF12-4438-9389-B601B8CF0008}" sibTransId="{45AFCC41-B421-4C97-B085-C971BD74ED51}"/>
    <dgm:cxn modelId="{BBFAB9BD-2C2C-403A-959F-2C37A273D044}" type="presOf" srcId="{AF859896-E23C-42FB-B7B0-CFE32B667196}" destId="{99CB23BC-F939-41F5-95B6-3AFD54313CBF}" srcOrd="0" destOrd="2" presId="urn:microsoft.com/office/officeart/2005/8/layout/hList1"/>
    <dgm:cxn modelId="{5B063FBF-5559-439C-A2C2-D4ACAB894F86}" type="presOf" srcId="{F568218A-4550-4C41-9C92-64600131B6A1}" destId="{E5FE062B-6248-46E5-B7E0-1446A798AAAA}" srcOrd="0" destOrd="3" presId="urn:microsoft.com/office/officeart/2005/8/layout/hList1"/>
    <dgm:cxn modelId="{79ACD5CD-A856-4D17-A2A8-C688D563C57D}" srcId="{79AC7025-4ABC-4BDE-B02E-43B75AF21339}" destId="{DFCE6A42-30B4-462F-89EE-91FC015FCE17}" srcOrd="0" destOrd="0" parTransId="{BE104D35-E2DB-4075-8BAB-9D6A00E963FC}" sibTransId="{9F1EC3A6-FA04-4901-8372-87E05F581239}"/>
    <dgm:cxn modelId="{7BD9D4DE-50AC-4D64-A8F6-AF993F229B12}" type="presOf" srcId="{DD2F15C2-B408-4C17-A89F-3D24C6B5E030}" destId="{E5FE062B-6248-46E5-B7E0-1446A798AAAA}" srcOrd="0" destOrd="2" presId="urn:microsoft.com/office/officeart/2005/8/layout/hList1"/>
    <dgm:cxn modelId="{304A18E4-8FD4-4F79-B619-E17F19811E48}" type="presOf" srcId="{79AC7025-4ABC-4BDE-B02E-43B75AF21339}" destId="{6FFBA913-0F4F-4002-878F-73805DA96189}" srcOrd="0" destOrd="0" presId="urn:microsoft.com/office/officeart/2005/8/layout/hList1"/>
    <dgm:cxn modelId="{62F5F49E-323B-42FF-866C-834485A0DCB5}" type="presParOf" srcId="{2777D727-DE32-4716-A8D5-B7E26052BFD9}" destId="{C3A3BC36-82AF-437D-B60D-17D6DF63BFFA}" srcOrd="0" destOrd="0" presId="urn:microsoft.com/office/officeart/2005/8/layout/hList1"/>
    <dgm:cxn modelId="{B88C929A-3F53-4354-A724-00440E096BD9}" type="presParOf" srcId="{C3A3BC36-82AF-437D-B60D-17D6DF63BFFA}" destId="{597BDEF0-6996-4D43-8EA2-3A9C3F5181CA}" srcOrd="0" destOrd="0" presId="urn:microsoft.com/office/officeart/2005/8/layout/hList1"/>
    <dgm:cxn modelId="{BB43E850-6E3D-48A9-A1F7-7F6AAC49B6E8}" type="presParOf" srcId="{C3A3BC36-82AF-437D-B60D-17D6DF63BFFA}" destId="{99CB23BC-F939-41F5-95B6-3AFD54313CBF}" srcOrd="1" destOrd="0" presId="urn:microsoft.com/office/officeart/2005/8/layout/hList1"/>
    <dgm:cxn modelId="{220AB525-E45D-43B3-90EB-CB226894DF10}" type="presParOf" srcId="{2777D727-DE32-4716-A8D5-B7E26052BFD9}" destId="{A06E231F-7415-4E97-9299-9B4B9DB3C6B6}" srcOrd="1" destOrd="0" presId="urn:microsoft.com/office/officeart/2005/8/layout/hList1"/>
    <dgm:cxn modelId="{E7CCECD8-5E8A-471A-9289-DB3C785794E5}" type="presParOf" srcId="{2777D727-DE32-4716-A8D5-B7E26052BFD9}" destId="{0C0C2FC2-0C47-4C4F-9030-ABF1D40EE2A6}" srcOrd="2" destOrd="0" presId="urn:microsoft.com/office/officeart/2005/8/layout/hList1"/>
    <dgm:cxn modelId="{DC3B66FF-EF98-443C-A4F2-67B246348F68}" type="presParOf" srcId="{0C0C2FC2-0C47-4C4F-9030-ABF1D40EE2A6}" destId="{6FFBA913-0F4F-4002-878F-73805DA96189}" srcOrd="0" destOrd="0" presId="urn:microsoft.com/office/officeart/2005/8/layout/hList1"/>
    <dgm:cxn modelId="{408FCCBF-75F8-44DB-B6D6-ABAD69F99F07}" type="presParOf" srcId="{0C0C2FC2-0C47-4C4F-9030-ABF1D40EE2A6}" destId="{E5FE062B-6248-46E5-B7E0-1446A798AAAA}" srcOrd="1" destOrd="0" presId="urn:microsoft.com/office/officeart/2005/8/layout/hList1"/>
    <dgm:cxn modelId="{AF1FCAAF-2552-4196-922F-B58CEF5E4A28}" type="presParOf" srcId="{2777D727-DE32-4716-A8D5-B7E26052BFD9}" destId="{BF7DCD53-41FB-4A12-8FA5-499751047263}" srcOrd="3" destOrd="0" presId="urn:microsoft.com/office/officeart/2005/8/layout/hList1"/>
    <dgm:cxn modelId="{FA6CE8C5-622A-4172-B4CE-8EB7EAEE9BFE}" type="presParOf" srcId="{2777D727-DE32-4716-A8D5-B7E26052BFD9}" destId="{30D3255B-EB18-4076-A36E-8C733F76929E}" srcOrd="4" destOrd="0" presId="urn:microsoft.com/office/officeart/2005/8/layout/hList1"/>
    <dgm:cxn modelId="{12B1877E-EA81-46FA-8340-8E4569F6CE50}" type="presParOf" srcId="{30D3255B-EB18-4076-A36E-8C733F76929E}" destId="{0D9793AC-9683-4DC8-8B05-E0290538795A}" srcOrd="0" destOrd="0" presId="urn:microsoft.com/office/officeart/2005/8/layout/hList1"/>
    <dgm:cxn modelId="{E2A546EE-8770-40C9-ABAA-C1547FF0765F}" type="presParOf" srcId="{30D3255B-EB18-4076-A36E-8C733F76929E}" destId="{8E1E5AF0-88B3-4D5B-9626-7CABA97ECF6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4FB43C-5A6F-4B5F-9E99-F98416D15104}" type="doc">
      <dgm:prSet loTypeId="urn:microsoft.com/office/officeart/2009/3/layout/FramedTextPicture" loCatId="picture" qsTypeId="urn:microsoft.com/office/officeart/2005/8/quickstyle/simple1" qsCatId="simple" csTypeId="urn:microsoft.com/office/officeart/2005/8/colors/colorful5" csCatId="colorful" phldr="1"/>
      <dgm:spPr/>
      <dgm:t>
        <a:bodyPr/>
        <a:lstStyle/>
        <a:p>
          <a:endParaRPr lang="zh-TW" altLang="en-US"/>
        </a:p>
      </dgm:t>
    </dgm:pt>
    <dgm:pt modelId="{CC4CA043-9AF8-4242-8195-6EF6774EF13A}">
      <dgm:prSet phldrT="[文字]" custT="1"/>
      <dgm:spPr/>
      <dgm:t>
        <a:bodyPr/>
        <a:lstStyle/>
        <a:p>
          <a:r>
            <a:rPr lang="zh-TW" altLang="en-US" sz="2000" dirty="0">
              <a:latin typeface="微軟正黑體" panose="020B0604030504040204" pitchFamily="34" charset="-120"/>
              <a:ea typeface="微軟正黑體" panose="020B0604030504040204" pitchFamily="34" charset="-120"/>
            </a:rPr>
            <a:t>本手冊內容蒐整現行各項友善身心障礙人員職場資源，並輔以視覺化圖表和生動案例，提供系統性統整相關資訊，協助用人機關及身心障礙人員有效運用支持資源，營造友善身心障礙人員職場環境。</a:t>
          </a:r>
        </a:p>
      </dgm:t>
    </dgm:pt>
    <dgm:pt modelId="{9AC6CA8A-842C-458A-BC6D-7942D9074E47}" type="parTrans" cxnId="{19A8863F-C6DF-4EF0-80CE-388A3FD51E3B}">
      <dgm:prSet/>
      <dgm:spPr/>
      <dgm:t>
        <a:bodyPr/>
        <a:lstStyle/>
        <a:p>
          <a:endParaRPr lang="zh-TW" altLang="en-US"/>
        </a:p>
      </dgm:t>
    </dgm:pt>
    <dgm:pt modelId="{6E997552-BC15-4BB9-8221-400B70DA639A}" type="sibTrans" cxnId="{19A8863F-C6DF-4EF0-80CE-388A3FD51E3B}">
      <dgm:prSet/>
      <dgm:spPr/>
      <dgm:t>
        <a:bodyPr/>
        <a:lstStyle/>
        <a:p>
          <a:endParaRPr lang="zh-TW" altLang="en-US"/>
        </a:p>
      </dgm:t>
    </dgm:pt>
    <dgm:pt modelId="{501EDBBB-4959-4F18-96E5-1486910EE430}" type="pres">
      <dgm:prSet presAssocID="{F94FB43C-5A6F-4B5F-9E99-F98416D15104}" presName="Name0" presStyleCnt="0">
        <dgm:presLayoutVars>
          <dgm:chMax/>
          <dgm:chPref/>
          <dgm:dir/>
        </dgm:presLayoutVars>
      </dgm:prSet>
      <dgm:spPr/>
    </dgm:pt>
    <dgm:pt modelId="{213D5339-150D-4094-8E22-BB617F148CFC}" type="pres">
      <dgm:prSet presAssocID="{CC4CA043-9AF8-4242-8195-6EF6774EF13A}" presName="composite" presStyleCnt="0">
        <dgm:presLayoutVars>
          <dgm:chMax/>
          <dgm:chPref/>
        </dgm:presLayoutVars>
      </dgm:prSet>
      <dgm:spPr/>
    </dgm:pt>
    <dgm:pt modelId="{F93B0E5B-BF42-46B6-AA05-43B26DEC2534}" type="pres">
      <dgm:prSet presAssocID="{CC4CA043-9AF8-4242-8195-6EF6774EF13A}" presName="Image" presStyleLbl="bgImgPlace1" presStyleIdx="0" presStyleCnt="1" custLinFactNeighborX="25258" custLinFactNeighborY="-2007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dgm:spPr>
    </dgm:pt>
    <dgm:pt modelId="{37C73130-95F4-479A-B11A-3329A7E09F83}" type="pres">
      <dgm:prSet presAssocID="{CC4CA043-9AF8-4242-8195-6EF6774EF13A}" presName="ParentText" presStyleLbl="revTx" presStyleIdx="0" presStyleCnt="1" custScaleX="115094" custScaleY="124037" custLinFactNeighborX="-14129" custLinFactNeighborY="6534">
        <dgm:presLayoutVars>
          <dgm:chMax val="0"/>
          <dgm:chPref val="0"/>
          <dgm:bulletEnabled val="1"/>
        </dgm:presLayoutVars>
      </dgm:prSet>
      <dgm:spPr/>
    </dgm:pt>
    <dgm:pt modelId="{A555290A-5707-4AE4-B983-08072AA37630}" type="pres">
      <dgm:prSet presAssocID="{CC4CA043-9AF8-4242-8195-6EF6774EF13A}" presName="tlFrame" presStyleLbl="node1" presStyleIdx="0" presStyleCnt="4" custLinFactNeighborX="-99445" custLinFactNeighborY="-11167"/>
      <dgm:spPr/>
    </dgm:pt>
    <dgm:pt modelId="{EEB04E31-0451-478D-B4AD-82EE9F4B6FB2}" type="pres">
      <dgm:prSet presAssocID="{CC4CA043-9AF8-4242-8195-6EF6774EF13A}" presName="trFrame" presStyleLbl="node1" presStyleIdx="1" presStyleCnt="4" custLinFactNeighborX="-36721" custLinFactNeighborY="-13445"/>
      <dgm:spPr/>
    </dgm:pt>
    <dgm:pt modelId="{848871EE-2A29-47CE-810F-C9EACC9549E5}" type="pres">
      <dgm:prSet presAssocID="{CC4CA043-9AF8-4242-8195-6EF6774EF13A}" presName="blFrame" presStyleLbl="node1" presStyleIdx="2" presStyleCnt="4" custLinFactNeighborX="-88838" custLinFactNeighborY="28893"/>
      <dgm:spPr/>
    </dgm:pt>
    <dgm:pt modelId="{EEA4BCEF-847C-43B7-B4CD-74E1785E3B0B}" type="pres">
      <dgm:prSet presAssocID="{CC4CA043-9AF8-4242-8195-6EF6774EF13A}" presName="brFrame" presStyleLbl="node1" presStyleIdx="3" presStyleCnt="4" custLinFactNeighborX="-41599" custLinFactNeighborY="17266"/>
      <dgm:spPr/>
    </dgm:pt>
  </dgm:ptLst>
  <dgm:cxnLst>
    <dgm:cxn modelId="{683CD337-FE0C-4F12-82CF-E0DFE0C51DBF}" type="presOf" srcId="{F94FB43C-5A6F-4B5F-9E99-F98416D15104}" destId="{501EDBBB-4959-4F18-96E5-1486910EE430}" srcOrd="0" destOrd="0" presId="urn:microsoft.com/office/officeart/2009/3/layout/FramedTextPicture"/>
    <dgm:cxn modelId="{19A8863F-C6DF-4EF0-80CE-388A3FD51E3B}" srcId="{F94FB43C-5A6F-4B5F-9E99-F98416D15104}" destId="{CC4CA043-9AF8-4242-8195-6EF6774EF13A}" srcOrd="0" destOrd="0" parTransId="{9AC6CA8A-842C-458A-BC6D-7942D9074E47}" sibTransId="{6E997552-BC15-4BB9-8221-400B70DA639A}"/>
    <dgm:cxn modelId="{D7BC80CF-5581-4E8E-A920-8D004EDA8F1F}" type="presOf" srcId="{CC4CA043-9AF8-4242-8195-6EF6774EF13A}" destId="{37C73130-95F4-479A-B11A-3329A7E09F83}" srcOrd="0" destOrd="0" presId="urn:microsoft.com/office/officeart/2009/3/layout/FramedTextPicture"/>
    <dgm:cxn modelId="{4DC1C456-C3C5-4A6E-824C-AC4CD11C43EE}" type="presParOf" srcId="{501EDBBB-4959-4F18-96E5-1486910EE430}" destId="{213D5339-150D-4094-8E22-BB617F148CFC}" srcOrd="0" destOrd="0" presId="urn:microsoft.com/office/officeart/2009/3/layout/FramedTextPicture"/>
    <dgm:cxn modelId="{1BBCBD6B-4409-4E66-BA7C-B91B19CB24EF}" type="presParOf" srcId="{213D5339-150D-4094-8E22-BB617F148CFC}" destId="{F93B0E5B-BF42-46B6-AA05-43B26DEC2534}" srcOrd="0" destOrd="0" presId="urn:microsoft.com/office/officeart/2009/3/layout/FramedTextPicture"/>
    <dgm:cxn modelId="{9DB99DEA-74B2-4D79-A1B2-60EF2BF82ED9}" type="presParOf" srcId="{213D5339-150D-4094-8E22-BB617F148CFC}" destId="{37C73130-95F4-479A-B11A-3329A7E09F83}" srcOrd="1" destOrd="0" presId="urn:microsoft.com/office/officeart/2009/3/layout/FramedTextPicture"/>
    <dgm:cxn modelId="{DC4E3F83-BE0F-4E6F-AFF4-742628A2C64C}" type="presParOf" srcId="{213D5339-150D-4094-8E22-BB617F148CFC}" destId="{A555290A-5707-4AE4-B983-08072AA37630}" srcOrd="2" destOrd="0" presId="urn:microsoft.com/office/officeart/2009/3/layout/FramedTextPicture"/>
    <dgm:cxn modelId="{15A57DC2-E7A2-4775-B1D6-98317BEEAE38}" type="presParOf" srcId="{213D5339-150D-4094-8E22-BB617F148CFC}" destId="{EEB04E31-0451-478D-B4AD-82EE9F4B6FB2}" srcOrd="3" destOrd="0" presId="urn:microsoft.com/office/officeart/2009/3/layout/FramedTextPicture"/>
    <dgm:cxn modelId="{1124D6F6-3816-4A92-8F66-A6774E126AE0}" type="presParOf" srcId="{213D5339-150D-4094-8E22-BB617F148CFC}" destId="{848871EE-2A29-47CE-810F-C9EACC9549E5}" srcOrd="4" destOrd="0" presId="urn:microsoft.com/office/officeart/2009/3/layout/FramedTextPicture"/>
    <dgm:cxn modelId="{00D489E9-040B-427C-A0EE-007258C40D17}" type="presParOf" srcId="{213D5339-150D-4094-8E22-BB617F148CFC}" destId="{EEA4BCEF-847C-43B7-B4CD-74E1785E3B0B}" srcOrd="5" destOrd="0" presId="urn:microsoft.com/office/officeart/2009/3/layout/FramedTextPicture"/>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EBA7F-CF55-43C2-AD22-A13B0B3FCC50}">
      <dsp:nvSpPr>
        <dsp:cNvPr id="0" name=""/>
        <dsp:cNvSpPr/>
      </dsp:nvSpPr>
      <dsp:spPr>
        <a:xfrm>
          <a:off x="327" y="346116"/>
          <a:ext cx="1035958" cy="1035958"/>
        </a:xfrm>
        <a:prstGeom prst="ellipse">
          <a:avLst/>
        </a:prstGeom>
        <a:gradFill rotWithShape="0">
          <a:gsLst>
            <a:gs pos="0">
              <a:srgbClr val="9C5252">
                <a:hueOff val="0"/>
                <a:satOff val="0"/>
                <a:lumOff val="0"/>
                <a:alphaOff val="0"/>
                <a:shade val="51000"/>
                <a:satMod val="130000"/>
              </a:srgbClr>
            </a:gs>
            <a:gs pos="80000">
              <a:srgbClr val="9C5252">
                <a:hueOff val="0"/>
                <a:satOff val="0"/>
                <a:lumOff val="0"/>
                <a:alphaOff val="0"/>
                <a:shade val="93000"/>
                <a:satMod val="130000"/>
              </a:srgbClr>
            </a:gs>
            <a:gs pos="100000">
              <a:srgbClr val="9C525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solidFill>
                <a:sysClr val="window" lastClr="FFFFFF"/>
              </a:solidFill>
              <a:latin typeface="微軟正黑體"/>
              <a:ea typeface="微軟正黑體"/>
              <a:cs typeface="+mn-cs"/>
            </a:rPr>
            <a:t>組織</a:t>
          </a:r>
        </a:p>
      </dsp:txBody>
      <dsp:txXfrm>
        <a:off x="152040" y="497829"/>
        <a:ext cx="732532" cy="732532"/>
      </dsp:txXfrm>
    </dsp:sp>
    <dsp:sp modelId="{EBCB92C3-4F04-4751-B3A2-6080C9B326E8}">
      <dsp:nvSpPr>
        <dsp:cNvPr id="0" name=""/>
        <dsp:cNvSpPr/>
      </dsp:nvSpPr>
      <dsp:spPr>
        <a:xfrm>
          <a:off x="1120406" y="563667"/>
          <a:ext cx="600856" cy="600856"/>
        </a:xfrm>
        <a:prstGeom prst="mathPlus">
          <a:avLst/>
        </a:prstGeom>
        <a:gradFill rotWithShape="0">
          <a:gsLst>
            <a:gs pos="0">
              <a:srgbClr val="9C5252">
                <a:hueOff val="0"/>
                <a:satOff val="0"/>
                <a:lumOff val="0"/>
                <a:alphaOff val="0"/>
                <a:shade val="51000"/>
                <a:satMod val="130000"/>
              </a:srgbClr>
            </a:gs>
            <a:gs pos="80000">
              <a:srgbClr val="9C5252">
                <a:hueOff val="0"/>
                <a:satOff val="0"/>
                <a:lumOff val="0"/>
                <a:alphaOff val="0"/>
                <a:shade val="93000"/>
                <a:satMod val="130000"/>
              </a:srgbClr>
            </a:gs>
            <a:gs pos="100000">
              <a:srgbClr val="9C525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b="1" kern="1200">
            <a:solidFill>
              <a:srgbClr val="E68422">
                <a:lumMod val="50000"/>
              </a:srgbClr>
            </a:solidFill>
            <a:latin typeface="微軟正黑體"/>
            <a:ea typeface="微軟正黑體"/>
            <a:cs typeface="+mn-cs"/>
          </a:endParaRPr>
        </a:p>
      </dsp:txBody>
      <dsp:txXfrm>
        <a:off x="1200049" y="793434"/>
        <a:ext cx="441570" cy="141322"/>
      </dsp:txXfrm>
    </dsp:sp>
    <dsp:sp modelId="{1AB9AF14-14CD-4A5F-883E-76ABBF14418D}">
      <dsp:nvSpPr>
        <dsp:cNvPr id="0" name=""/>
        <dsp:cNvSpPr/>
      </dsp:nvSpPr>
      <dsp:spPr>
        <a:xfrm>
          <a:off x="1805382" y="346116"/>
          <a:ext cx="1035958" cy="1035958"/>
        </a:xfrm>
        <a:prstGeom prst="ellipse">
          <a:avLst/>
        </a:prstGeom>
        <a:gradFill rotWithShape="0">
          <a:gsLst>
            <a:gs pos="0">
              <a:srgbClr val="E68422">
                <a:hueOff val="0"/>
                <a:satOff val="0"/>
                <a:lumOff val="0"/>
                <a:alphaOff val="0"/>
                <a:shade val="51000"/>
                <a:satMod val="130000"/>
              </a:srgbClr>
            </a:gs>
            <a:gs pos="80000">
              <a:srgbClr val="E68422">
                <a:hueOff val="0"/>
                <a:satOff val="0"/>
                <a:lumOff val="0"/>
                <a:alphaOff val="0"/>
                <a:shade val="93000"/>
                <a:satMod val="130000"/>
              </a:srgbClr>
            </a:gs>
            <a:gs pos="100000">
              <a:srgbClr val="E6842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solidFill>
                <a:sysClr val="window" lastClr="FFFFFF"/>
              </a:solidFill>
              <a:latin typeface="微軟正黑體"/>
              <a:ea typeface="微軟正黑體"/>
              <a:cs typeface="+mn-cs"/>
            </a:rPr>
            <a:t>員工</a:t>
          </a:r>
        </a:p>
      </dsp:txBody>
      <dsp:txXfrm>
        <a:off x="1957095" y="497829"/>
        <a:ext cx="732532" cy="732532"/>
      </dsp:txXfrm>
    </dsp:sp>
    <dsp:sp modelId="{A649B88B-E9DC-454F-80B7-96F180C49FB9}">
      <dsp:nvSpPr>
        <dsp:cNvPr id="0" name=""/>
        <dsp:cNvSpPr/>
      </dsp:nvSpPr>
      <dsp:spPr>
        <a:xfrm>
          <a:off x="2925460" y="563667"/>
          <a:ext cx="600856" cy="600856"/>
        </a:xfrm>
        <a:prstGeom prst="mathPlus">
          <a:avLst/>
        </a:prstGeom>
        <a:gradFill rotWithShape="0">
          <a:gsLst>
            <a:gs pos="0">
              <a:srgbClr val="E68422">
                <a:hueOff val="0"/>
                <a:satOff val="0"/>
                <a:lumOff val="0"/>
                <a:alphaOff val="0"/>
                <a:shade val="51000"/>
                <a:satMod val="130000"/>
              </a:srgbClr>
            </a:gs>
            <a:gs pos="80000">
              <a:srgbClr val="E68422">
                <a:hueOff val="0"/>
                <a:satOff val="0"/>
                <a:lumOff val="0"/>
                <a:alphaOff val="0"/>
                <a:shade val="93000"/>
                <a:satMod val="130000"/>
              </a:srgbClr>
            </a:gs>
            <a:gs pos="100000">
              <a:srgbClr val="E6842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b="1" kern="1200">
            <a:solidFill>
              <a:srgbClr val="E68422">
                <a:lumMod val="50000"/>
              </a:srgbClr>
            </a:solidFill>
            <a:latin typeface="微軟正黑體"/>
            <a:ea typeface="微軟正黑體"/>
            <a:cs typeface="+mn-cs"/>
          </a:endParaRPr>
        </a:p>
      </dsp:txBody>
      <dsp:txXfrm>
        <a:off x="3005103" y="793434"/>
        <a:ext cx="441570" cy="141322"/>
      </dsp:txXfrm>
    </dsp:sp>
    <dsp:sp modelId="{D8F88F80-2D10-4A81-A845-E1C1060C0FEA}">
      <dsp:nvSpPr>
        <dsp:cNvPr id="0" name=""/>
        <dsp:cNvSpPr/>
      </dsp:nvSpPr>
      <dsp:spPr>
        <a:xfrm>
          <a:off x="5394772" y="437923"/>
          <a:ext cx="1035958" cy="1035958"/>
        </a:xfrm>
        <a:prstGeom prst="ellipse">
          <a:avLst/>
        </a:prstGeom>
        <a:gradFill rotWithShape="0">
          <a:gsLst>
            <a:gs pos="0">
              <a:srgbClr val="846648">
                <a:hueOff val="0"/>
                <a:satOff val="0"/>
                <a:lumOff val="0"/>
                <a:alphaOff val="0"/>
                <a:shade val="51000"/>
                <a:satMod val="130000"/>
              </a:srgbClr>
            </a:gs>
            <a:gs pos="80000">
              <a:srgbClr val="846648">
                <a:hueOff val="0"/>
                <a:satOff val="0"/>
                <a:lumOff val="0"/>
                <a:alphaOff val="0"/>
                <a:shade val="93000"/>
                <a:satMod val="130000"/>
              </a:srgbClr>
            </a:gs>
            <a:gs pos="100000">
              <a:srgbClr val="846648">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solidFill>
                <a:sysClr val="window" lastClr="FFFFFF"/>
              </a:solidFill>
              <a:latin typeface="微軟正黑體"/>
              <a:ea typeface="微軟正黑體"/>
              <a:cs typeface="+mn-cs"/>
            </a:rPr>
            <a:t>計畫性活動</a:t>
          </a:r>
        </a:p>
      </dsp:txBody>
      <dsp:txXfrm>
        <a:off x="5546485" y="589636"/>
        <a:ext cx="732532" cy="732532"/>
      </dsp:txXfrm>
    </dsp:sp>
    <dsp:sp modelId="{D0187F40-1F9D-44C6-91C2-511997C79027}">
      <dsp:nvSpPr>
        <dsp:cNvPr id="0" name=""/>
        <dsp:cNvSpPr/>
      </dsp:nvSpPr>
      <dsp:spPr>
        <a:xfrm>
          <a:off x="4730515" y="563667"/>
          <a:ext cx="600856" cy="600856"/>
        </a:xfrm>
        <a:prstGeom prst="mathPlus">
          <a:avLst/>
        </a:prstGeom>
        <a:gradFill rotWithShape="0">
          <a:gsLst>
            <a:gs pos="0">
              <a:srgbClr val="846648">
                <a:hueOff val="0"/>
                <a:satOff val="0"/>
                <a:lumOff val="0"/>
                <a:alphaOff val="0"/>
                <a:shade val="51000"/>
                <a:satMod val="130000"/>
              </a:srgbClr>
            </a:gs>
            <a:gs pos="80000">
              <a:srgbClr val="846648">
                <a:hueOff val="0"/>
                <a:satOff val="0"/>
                <a:lumOff val="0"/>
                <a:alphaOff val="0"/>
                <a:shade val="93000"/>
                <a:satMod val="130000"/>
              </a:srgbClr>
            </a:gs>
            <a:gs pos="100000">
              <a:srgbClr val="846648">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b="1" kern="1200">
            <a:solidFill>
              <a:srgbClr val="E68422">
                <a:lumMod val="50000"/>
              </a:srgbClr>
            </a:solidFill>
            <a:latin typeface="微軟正黑體"/>
            <a:ea typeface="微軟正黑體"/>
            <a:cs typeface="+mn-cs"/>
          </a:endParaRPr>
        </a:p>
      </dsp:txBody>
      <dsp:txXfrm>
        <a:off x="4810158" y="793434"/>
        <a:ext cx="441570" cy="141322"/>
      </dsp:txXfrm>
    </dsp:sp>
    <dsp:sp modelId="{676A76C5-9A8B-4574-9C40-431132F9EB50}">
      <dsp:nvSpPr>
        <dsp:cNvPr id="0" name=""/>
        <dsp:cNvSpPr/>
      </dsp:nvSpPr>
      <dsp:spPr>
        <a:xfrm>
          <a:off x="3619035" y="331069"/>
          <a:ext cx="1132054" cy="1107595"/>
        </a:xfrm>
        <a:prstGeom prst="ellipse">
          <a:avLst/>
        </a:prstGeom>
        <a:gradFill rotWithShape="0">
          <a:gsLst>
            <a:gs pos="0">
              <a:srgbClr val="63891F">
                <a:hueOff val="0"/>
                <a:satOff val="0"/>
                <a:lumOff val="0"/>
                <a:alphaOff val="0"/>
                <a:shade val="51000"/>
                <a:satMod val="130000"/>
              </a:srgbClr>
            </a:gs>
            <a:gs pos="80000">
              <a:srgbClr val="63891F">
                <a:hueOff val="0"/>
                <a:satOff val="0"/>
                <a:lumOff val="0"/>
                <a:alphaOff val="0"/>
                <a:shade val="93000"/>
                <a:satMod val="130000"/>
              </a:srgbClr>
            </a:gs>
            <a:gs pos="100000">
              <a:srgbClr val="63891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TW" altLang="en-US" sz="1400" b="1" kern="1200" dirty="0">
              <a:solidFill>
                <a:sysClr val="window" lastClr="FFFFFF"/>
              </a:solidFill>
              <a:latin typeface="微軟正黑體"/>
              <a:ea typeface="微軟正黑體"/>
              <a:cs typeface="+mn-cs"/>
            </a:rPr>
            <a:t>會影響工作效能的問題</a:t>
          </a:r>
        </a:p>
      </dsp:txBody>
      <dsp:txXfrm>
        <a:off x="3784820" y="493273"/>
        <a:ext cx="800484" cy="783187"/>
      </dsp:txXfrm>
    </dsp:sp>
    <dsp:sp modelId="{8C550333-E6F0-4E8A-BA7D-0AC4F9F58C0C}">
      <dsp:nvSpPr>
        <dsp:cNvPr id="0" name=""/>
        <dsp:cNvSpPr/>
      </dsp:nvSpPr>
      <dsp:spPr>
        <a:xfrm>
          <a:off x="6631665" y="563667"/>
          <a:ext cx="600856" cy="600856"/>
        </a:xfrm>
        <a:prstGeom prst="mathEqual">
          <a:avLst/>
        </a:prstGeom>
        <a:gradFill rotWithShape="0">
          <a:gsLst>
            <a:gs pos="0">
              <a:srgbClr val="63891F">
                <a:hueOff val="0"/>
                <a:satOff val="0"/>
                <a:lumOff val="0"/>
                <a:alphaOff val="0"/>
                <a:shade val="51000"/>
                <a:satMod val="130000"/>
              </a:srgbClr>
            </a:gs>
            <a:gs pos="80000">
              <a:srgbClr val="63891F">
                <a:hueOff val="0"/>
                <a:satOff val="0"/>
                <a:lumOff val="0"/>
                <a:alphaOff val="0"/>
                <a:shade val="93000"/>
                <a:satMod val="130000"/>
              </a:srgbClr>
            </a:gs>
            <a:gs pos="100000">
              <a:srgbClr val="63891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b="1" kern="1200">
            <a:solidFill>
              <a:srgbClr val="E68422">
                <a:lumMod val="50000"/>
              </a:srgbClr>
            </a:solidFill>
            <a:latin typeface="微軟正黑體"/>
            <a:ea typeface="微軟正黑體"/>
            <a:cs typeface="+mn-cs"/>
          </a:endParaRPr>
        </a:p>
      </dsp:txBody>
      <dsp:txXfrm>
        <a:off x="6711308" y="687443"/>
        <a:ext cx="441570" cy="353304"/>
      </dsp:txXfrm>
    </dsp:sp>
    <dsp:sp modelId="{FC67E246-6C8A-4649-BFE5-BBF17060982B}">
      <dsp:nvSpPr>
        <dsp:cNvPr id="0" name=""/>
        <dsp:cNvSpPr/>
      </dsp:nvSpPr>
      <dsp:spPr>
        <a:xfrm>
          <a:off x="7316641" y="346116"/>
          <a:ext cx="1035958" cy="1035958"/>
        </a:xfrm>
        <a:prstGeom prst="ellipse">
          <a:avLst/>
        </a:prstGeom>
        <a:gradFill rotWithShape="0">
          <a:gsLst>
            <a:gs pos="0">
              <a:srgbClr val="758085">
                <a:hueOff val="0"/>
                <a:satOff val="0"/>
                <a:lumOff val="0"/>
                <a:alphaOff val="0"/>
                <a:shade val="51000"/>
                <a:satMod val="130000"/>
              </a:srgbClr>
            </a:gs>
            <a:gs pos="80000">
              <a:srgbClr val="758085">
                <a:hueOff val="0"/>
                <a:satOff val="0"/>
                <a:lumOff val="0"/>
                <a:alphaOff val="0"/>
                <a:shade val="93000"/>
                <a:satMod val="130000"/>
              </a:srgbClr>
            </a:gs>
            <a:gs pos="100000">
              <a:srgbClr val="758085">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altLang="zh-TW" sz="1800" b="1" kern="1200" dirty="0">
              <a:solidFill>
                <a:sysClr val="window" lastClr="FFFFFF"/>
              </a:solidFill>
              <a:latin typeface="微軟正黑體"/>
              <a:ea typeface="微軟正黑體"/>
              <a:cs typeface="Times New Roman" panose="02020603050405020304" pitchFamily="18" charset="0"/>
            </a:rPr>
            <a:t>EAPs</a:t>
          </a:r>
          <a:endParaRPr lang="zh-TW" altLang="en-US" sz="1800" b="1" kern="1200" dirty="0">
            <a:solidFill>
              <a:sysClr val="window" lastClr="FFFFFF"/>
            </a:solidFill>
            <a:latin typeface="微軟正黑體"/>
            <a:ea typeface="微軟正黑體"/>
            <a:cs typeface="Times New Roman" panose="02020603050405020304" pitchFamily="18" charset="0"/>
          </a:endParaRPr>
        </a:p>
      </dsp:txBody>
      <dsp:txXfrm>
        <a:off x="7468354" y="497829"/>
        <a:ext cx="732532" cy="732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BDEF0-6996-4D43-8EA2-3A9C3F5181CA}">
      <dsp:nvSpPr>
        <dsp:cNvPr id="0" name=""/>
        <dsp:cNvSpPr/>
      </dsp:nvSpPr>
      <dsp:spPr>
        <a:xfrm>
          <a:off x="2587" y="138131"/>
          <a:ext cx="2523092" cy="6048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zh-TW" altLang="en-US" sz="2100" kern="1200" dirty="0"/>
            <a:t>專家進場諮商</a:t>
          </a:r>
          <a:r>
            <a:rPr lang="en-US" altLang="zh-TW" sz="2100" kern="1200" dirty="0"/>
            <a:t>(</a:t>
          </a:r>
          <a:r>
            <a:rPr lang="zh-TW" altLang="en-US" sz="2100" kern="1200" dirty="0"/>
            <a:t>詢</a:t>
          </a:r>
          <a:r>
            <a:rPr lang="en-US" altLang="zh-TW" sz="2100" kern="1200" dirty="0"/>
            <a:t>)</a:t>
          </a:r>
          <a:endParaRPr lang="zh-TW" altLang="en-US" sz="2100" kern="1200" dirty="0"/>
        </a:p>
      </dsp:txBody>
      <dsp:txXfrm>
        <a:off x="2587" y="138131"/>
        <a:ext cx="2523092" cy="604800"/>
      </dsp:txXfrm>
    </dsp:sp>
    <dsp:sp modelId="{99CB23BC-F939-41F5-95B6-3AFD54313CBF}">
      <dsp:nvSpPr>
        <dsp:cNvPr id="0" name=""/>
        <dsp:cNvSpPr/>
      </dsp:nvSpPr>
      <dsp:spPr>
        <a:xfrm>
          <a:off x="2587" y="742931"/>
          <a:ext cx="2523092" cy="3599209"/>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endParaRPr lang="zh-TW" altLang="en-US" sz="2100" kern="1200" dirty="0"/>
        </a:p>
        <a:p>
          <a:pPr marL="228600" lvl="1" indent="-228600" algn="l" defTabSz="933450">
            <a:lnSpc>
              <a:spcPct val="90000"/>
            </a:lnSpc>
            <a:spcBef>
              <a:spcPct val="0"/>
            </a:spcBef>
            <a:spcAft>
              <a:spcPct val="15000"/>
            </a:spcAft>
            <a:buChar char="•"/>
          </a:pPr>
          <a:endParaRPr lang="zh-TW" altLang="en-US" sz="2100" kern="1200" dirty="0">
            <a:solidFill>
              <a:srgbClr val="FF0066"/>
            </a:solidFill>
          </a:endParaRPr>
        </a:p>
        <a:p>
          <a:pPr marL="228600" lvl="1" indent="-228600" algn="l" defTabSz="933450">
            <a:lnSpc>
              <a:spcPct val="90000"/>
            </a:lnSpc>
            <a:spcBef>
              <a:spcPct val="0"/>
            </a:spcBef>
            <a:spcAft>
              <a:spcPct val="15000"/>
            </a:spcAft>
            <a:buChar char="•"/>
          </a:pPr>
          <a:r>
            <a:rPr lang="zh-TW" altLang="en-US" sz="2100" kern="1200" dirty="0">
              <a:solidFill>
                <a:srgbClr val="FF0066"/>
              </a:solidFill>
            </a:rPr>
            <a:t>心理、醫療、財務、法律、其他</a:t>
          </a:r>
        </a:p>
      </dsp:txBody>
      <dsp:txXfrm>
        <a:off x="2587" y="742931"/>
        <a:ext cx="2523092" cy="3599209"/>
      </dsp:txXfrm>
    </dsp:sp>
    <dsp:sp modelId="{6FFBA913-0F4F-4002-878F-73805DA96189}">
      <dsp:nvSpPr>
        <dsp:cNvPr id="0" name=""/>
        <dsp:cNvSpPr/>
      </dsp:nvSpPr>
      <dsp:spPr>
        <a:xfrm>
          <a:off x="2878913" y="138131"/>
          <a:ext cx="2523092" cy="604800"/>
        </a:xfrm>
        <a:prstGeom prst="rect">
          <a:avLst/>
        </a:prstGeom>
        <a:gradFill rotWithShape="0">
          <a:gsLst>
            <a:gs pos="0">
              <a:schemeClr val="accent5">
                <a:hueOff val="2571418"/>
                <a:satOff val="5874"/>
                <a:lumOff val="-16274"/>
                <a:alphaOff val="0"/>
                <a:shade val="51000"/>
                <a:satMod val="130000"/>
              </a:schemeClr>
            </a:gs>
            <a:gs pos="80000">
              <a:schemeClr val="accent5">
                <a:hueOff val="2571418"/>
                <a:satOff val="5874"/>
                <a:lumOff val="-16274"/>
                <a:alphaOff val="0"/>
                <a:shade val="93000"/>
                <a:satMod val="130000"/>
              </a:schemeClr>
            </a:gs>
            <a:gs pos="100000">
              <a:schemeClr val="accent5">
                <a:hueOff val="2571418"/>
                <a:satOff val="5874"/>
                <a:lumOff val="-16274"/>
                <a:alphaOff val="0"/>
                <a:shade val="94000"/>
                <a:satMod val="135000"/>
              </a:schemeClr>
            </a:gs>
          </a:gsLst>
          <a:lin ang="16200000" scaled="0"/>
        </a:gradFill>
        <a:ln w="9525" cap="flat" cmpd="sng" algn="ctr">
          <a:solidFill>
            <a:schemeClr val="accent5">
              <a:hueOff val="2571418"/>
              <a:satOff val="5874"/>
              <a:lumOff val="-16274"/>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zh-TW" altLang="en-US" sz="2100" kern="1200" dirty="0"/>
            <a:t>整合線上服務資源</a:t>
          </a:r>
        </a:p>
      </dsp:txBody>
      <dsp:txXfrm>
        <a:off x="2878913" y="138131"/>
        <a:ext cx="2523092" cy="604800"/>
      </dsp:txXfrm>
    </dsp:sp>
    <dsp:sp modelId="{E5FE062B-6248-46E5-B7E0-1446A798AAAA}">
      <dsp:nvSpPr>
        <dsp:cNvPr id="0" name=""/>
        <dsp:cNvSpPr/>
      </dsp:nvSpPr>
      <dsp:spPr>
        <a:xfrm>
          <a:off x="2878913" y="742931"/>
          <a:ext cx="2523092" cy="3599209"/>
        </a:xfrm>
        <a:prstGeom prst="rect">
          <a:avLst/>
        </a:prstGeom>
        <a:solidFill>
          <a:schemeClr val="accent5">
            <a:tint val="40000"/>
            <a:alpha val="90000"/>
            <a:hueOff val="2630407"/>
            <a:satOff val="-5396"/>
            <a:lumOff val="-3394"/>
            <a:alphaOff val="0"/>
          </a:schemeClr>
        </a:solidFill>
        <a:ln w="9525" cap="flat" cmpd="sng" algn="ctr">
          <a:solidFill>
            <a:schemeClr val="accent5">
              <a:tint val="40000"/>
              <a:alpha val="90000"/>
              <a:hueOff val="2630407"/>
              <a:satOff val="-5396"/>
              <a:lumOff val="-3394"/>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endParaRPr lang="zh-TW" altLang="en-US" sz="2100" kern="1200" dirty="0"/>
        </a:p>
        <a:p>
          <a:pPr marL="228600" lvl="1" indent="-228600" algn="l" defTabSz="933450">
            <a:lnSpc>
              <a:spcPct val="90000"/>
            </a:lnSpc>
            <a:spcBef>
              <a:spcPct val="0"/>
            </a:spcBef>
            <a:spcAft>
              <a:spcPct val="15000"/>
            </a:spcAft>
            <a:buChar char="•"/>
          </a:pPr>
          <a:r>
            <a:rPr lang="zh-TW" altLang="en-US" sz="2100" u="sng" kern="1200" dirty="0">
              <a:solidFill>
                <a:srgbClr val="FF0066"/>
              </a:solidFill>
            </a:rPr>
            <a:t>員工協助方案服務資源、性騷擾及職場霸凌被害人防治服務資源一覽表</a:t>
          </a:r>
        </a:p>
        <a:p>
          <a:pPr marL="228600" lvl="1" indent="-228600" algn="l" defTabSz="933450">
            <a:lnSpc>
              <a:spcPct val="90000"/>
            </a:lnSpc>
            <a:spcBef>
              <a:spcPct val="0"/>
            </a:spcBef>
            <a:spcAft>
              <a:spcPct val="15000"/>
            </a:spcAft>
            <a:buChar char="•"/>
          </a:pPr>
          <a:r>
            <a:rPr lang="zh-TW" altLang="en-US" sz="2100" u="sng" kern="1200" dirty="0">
              <a:solidFill>
                <a:srgbClr val="FF0066"/>
              </a:solidFill>
            </a:rPr>
            <a:t>心情溫度計</a:t>
          </a:r>
          <a:r>
            <a:rPr lang="en-US" altLang="zh-TW" sz="2100" u="sng" kern="1200" dirty="0">
              <a:solidFill>
                <a:srgbClr val="FF0066"/>
              </a:solidFill>
            </a:rPr>
            <a:t>APP</a:t>
          </a:r>
          <a:endParaRPr lang="zh-TW" altLang="en-US" sz="2100" u="sng" kern="1200" dirty="0">
            <a:solidFill>
              <a:srgbClr val="FF0066"/>
            </a:solidFill>
          </a:endParaRPr>
        </a:p>
        <a:p>
          <a:pPr marL="228600" lvl="1" indent="-228600" algn="l" defTabSz="933450">
            <a:lnSpc>
              <a:spcPct val="90000"/>
            </a:lnSpc>
            <a:spcBef>
              <a:spcPct val="0"/>
            </a:spcBef>
            <a:spcAft>
              <a:spcPct val="15000"/>
            </a:spcAft>
            <a:buChar char="•"/>
          </a:pPr>
          <a:r>
            <a:rPr lang="zh-TW" altLang="en-US" sz="2100" u="sng" kern="1200" dirty="0">
              <a:solidFill>
                <a:srgbClr val="FF0066"/>
              </a:solidFill>
            </a:rPr>
            <a:t>心理美德促進問卷</a:t>
          </a:r>
        </a:p>
        <a:p>
          <a:pPr marL="228600" lvl="1" indent="-228600" algn="l" defTabSz="933450">
            <a:lnSpc>
              <a:spcPct val="90000"/>
            </a:lnSpc>
            <a:spcBef>
              <a:spcPct val="0"/>
            </a:spcBef>
            <a:spcAft>
              <a:spcPct val="15000"/>
            </a:spcAft>
            <a:buChar char="•"/>
          </a:pPr>
          <a:endParaRPr lang="zh-TW" altLang="en-US" sz="2100" u="sng" kern="1200" dirty="0">
            <a:solidFill>
              <a:srgbClr val="FF0066"/>
            </a:solidFill>
          </a:endParaRPr>
        </a:p>
      </dsp:txBody>
      <dsp:txXfrm>
        <a:off x="2878913" y="742931"/>
        <a:ext cx="2523092" cy="3599209"/>
      </dsp:txXfrm>
    </dsp:sp>
    <dsp:sp modelId="{0D9793AC-9683-4DC8-8B05-E0290538795A}">
      <dsp:nvSpPr>
        <dsp:cNvPr id="0" name=""/>
        <dsp:cNvSpPr/>
      </dsp:nvSpPr>
      <dsp:spPr>
        <a:xfrm>
          <a:off x="5755239" y="138131"/>
          <a:ext cx="2523092" cy="604800"/>
        </a:xfrm>
        <a:prstGeom prst="rect">
          <a:avLst/>
        </a:prstGeom>
        <a:gradFill rotWithShape="0">
          <a:gsLst>
            <a:gs pos="0">
              <a:schemeClr val="accent5">
                <a:hueOff val="5142836"/>
                <a:satOff val="11748"/>
                <a:lumOff val="-32549"/>
                <a:alphaOff val="0"/>
                <a:shade val="51000"/>
                <a:satMod val="130000"/>
              </a:schemeClr>
            </a:gs>
            <a:gs pos="80000">
              <a:schemeClr val="accent5">
                <a:hueOff val="5142836"/>
                <a:satOff val="11748"/>
                <a:lumOff val="-32549"/>
                <a:alphaOff val="0"/>
                <a:shade val="93000"/>
                <a:satMod val="130000"/>
              </a:schemeClr>
            </a:gs>
            <a:gs pos="100000">
              <a:schemeClr val="accent5">
                <a:hueOff val="5142836"/>
                <a:satOff val="11748"/>
                <a:lumOff val="-32549"/>
                <a:alphaOff val="0"/>
                <a:shade val="94000"/>
                <a:satMod val="135000"/>
              </a:schemeClr>
            </a:gs>
          </a:gsLst>
          <a:lin ang="16200000" scaled="0"/>
        </a:gradFill>
        <a:ln w="9525" cap="flat" cmpd="sng" algn="ctr">
          <a:solidFill>
            <a:schemeClr val="accent5">
              <a:hueOff val="5142836"/>
              <a:satOff val="11748"/>
              <a:lumOff val="-3254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zh-TW" altLang="en-US" sz="2100" kern="1200" dirty="0"/>
            <a:t>多樣化</a:t>
          </a:r>
          <a:r>
            <a:rPr lang="en-US" altLang="zh-TW" sz="2100" kern="1200" dirty="0"/>
            <a:t>EAP</a:t>
          </a:r>
          <a:r>
            <a:rPr lang="zh-TW" altLang="en-US" sz="2100" kern="1200" dirty="0"/>
            <a:t>措施</a:t>
          </a:r>
        </a:p>
      </dsp:txBody>
      <dsp:txXfrm>
        <a:off x="5755239" y="138131"/>
        <a:ext cx="2523092" cy="604800"/>
      </dsp:txXfrm>
    </dsp:sp>
    <dsp:sp modelId="{8E1E5AF0-88B3-4D5B-9626-7CABA97ECF6F}">
      <dsp:nvSpPr>
        <dsp:cNvPr id="0" name=""/>
        <dsp:cNvSpPr/>
      </dsp:nvSpPr>
      <dsp:spPr>
        <a:xfrm>
          <a:off x="5755239" y="742931"/>
          <a:ext cx="2523092" cy="3599209"/>
        </a:xfrm>
        <a:prstGeom prst="rect">
          <a:avLst/>
        </a:prstGeom>
        <a:solidFill>
          <a:schemeClr val="accent5">
            <a:tint val="40000"/>
            <a:alpha val="90000"/>
            <a:hueOff val="5260814"/>
            <a:satOff val="-10792"/>
            <a:lumOff val="-6789"/>
            <a:alphaOff val="0"/>
          </a:schemeClr>
        </a:solidFill>
        <a:ln w="9525" cap="flat" cmpd="sng" algn="ctr">
          <a:solidFill>
            <a:schemeClr val="accent5">
              <a:tint val="40000"/>
              <a:alpha val="90000"/>
              <a:hueOff val="5260814"/>
              <a:satOff val="-10792"/>
              <a:lumOff val="-6789"/>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zh-TW" altLang="en-US" sz="2100" kern="1200" dirty="0"/>
            <a:t>各項講座、活動及</a:t>
          </a:r>
          <a:r>
            <a:rPr lang="en-US" altLang="zh-TW" sz="2100" kern="1200" dirty="0"/>
            <a:t>EAP</a:t>
          </a:r>
          <a:r>
            <a:rPr lang="zh-TW" altLang="en-US" sz="2100" kern="1200" dirty="0"/>
            <a:t>措施請密切注意臺南市政府人事處員工協助方案網頁、公文公告</a:t>
          </a:r>
        </a:p>
      </dsp:txBody>
      <dsp:txXfrm>
        <a:off x="5755239" y="742931"/>
        <a:ext cx="2523092" cy="35992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35FA5-FEEE-4C14-A77D-13D684891019}">
      <dsp:nvSpPr>
        <dsp:cNvPr id="0" name=""/>
        <dsp:cNvSpPr/>
      </dsp:nvSpPr>
      <dsp:spPr>
        <a:xfrm>
          <a:off x="591958" y="313556"/>
          <a:ext cx="2292333" cy="179438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5211" tIns="68580" rIns="68580" bIns="68580" numCol="1" spcCol="1270" anchor="ctr" anchorCtr="0">
          <a:noAutofit/>
        </a:bodyPr>
        <a:lstStyle/>
        <a:p>
          <a:pPr marL="0" lvl="0" indent="0" algn="l" defTabSz="800100">
            <a:lnSpc>
              <a:spcPct val="90000"/>
            </a:lnSpc>
            <a:spcBef>
              <a:spcPct val="0"/>
            </a:spcBef>
            <a:spcAft>
              <a:spcPct val="35000"/>
            </a:spcAft>
            <a:buNone/>
          </a:pPr>
          <a:r>
            <a:rPr lang="zh-TW" altLang="en-US" sz="1800" b="1" u="sng" kern="1200" dirty="0">
              <a:solidFill>
                <a:srgbClr val="CC3399"/>
              </a:solidFill>
              <a:effectLst/>
              <a:latin typeface="Segoe UI Black" panose="020B0A02040204020203" pitchFamily="34" charset="0"/>
              <a:ea typeface="Segoe UI Black" panose="020B0A02040204020203" pitchFamily="34" charset="0"/>
              <a:cs typeface="Segoe UI Black" panose="020B0A02040204020203" pitchFamily="34" charset="0"/>
            </a:rPr>
            <a:t>依據</a:t>
          </a:r>
          <a:r>
            <a:rPr lang="zh-TW" altLang="en-US" sz="1800" b="1" u="sng" kern="1200" dirty="0">
              <a:solidFill>
                <a:schemeClr val="tx1"/>
              </a:solidFill>
              <a:latin typeface="微軟正黑體" panose="020B0604030504040204" pitchFamily="34" charset="-120"/>
              <a:ea typeface="微軟正黑體" panose="020B0604030504040204" pitchFamily="34" charset="-120"/>
              <a:cs typeface="+mn-cs"/>
            </a:rPr>
            <a:t> </a:t>
          </a:r>
          <a:endParaRPr lang="en-US" altLang="zh-TW" sz="1800" b="1" u="sng" kern="1200" dirty="0">
            <a:solidFill>
              <a:schemeClr val="tx1"/>
            </a:solidFill>
            <a:latin typeface="微軟正黑體" panose="020B0604030504040204" pitchFamily="34" charset="-120"/>
            <a:ea typeface="微軟正黑體" panose="020B0604030504040204" pitchFamily="34" charset="-120"/>
            <a:cs typeface="+mn-cs"/>
          </a:endParaRPr>
        </a:p>
        <a:p>
          <a:pPr marL="0" lvl="0" indent="0" algn="l" defTabSz="800100">
            <a:lnSpc>
              <a:spcPct val="90000"/>
            </a:lnSpc>
            <a:spcBef>
              <a:spcPct val="0"/>
            </a:spcBef>
            <a:spcAft>
              <a:spcPct val="35000"/>
            </a:spcAft>
            <a:buNone/>
          </a:pPr>
          <a:r>
            <a:rPr lang="zh-TW" altLang="en-US" sz="1800" b="1" kern="1200" dirty="0">
              <a:solidFill>
                <a:srgbClr val="000000"/>
              </a:solidFill>
              <a:latin typeface="微軟正黑體" panose="020B0604030504040204" pitchFamily="34" charset="-120"/>
              <a:ea typeface="微軟正黑體" panose="020B0604030504040204" pitchFamily="34" charset="-120"/>
              <a:cs typeface="+mn-cs"/>
            </a:rPr>
            <a:t>臺南市政府及所屬機關學校員工諮商輔導要點</a:t>
          </a:r>
          <a:endParaRPr lang="zh-TW" altLang="en-US" sz="1800" kern="1200" dirty="0"/>
        </a:p>
      </dsp:txBody>
      <dsp:txXfrm>
        <a:off x="591958" y="313556"/>
        <a:ext cx="2292333" cy="1794388"/>
      </dsp:txXfrm>
    </dsp:sp>
    <dsp:sp modelId="{D4F53792-9195-4E9E-8A11-E96987606543}">
      <dsp:nvSpPr>
        <dsp:cNvPr id="0" name=""/>
        <dsp:cNvSpPr/>
      </dsp:nvSpPr>
      <dsp:spPr>
        <a:xfrm>
          <a:off x="504101" y="804868"/>
          <a:ext cx="501447" cy="75217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63000" r="-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99F0A7-C805-4854-B3CA-798D218CAE3F}">
      <dsp:nvSpPr>
        <dsp:cNvPr id="0" name=""/>
        <dsp:cNvSpPr/>
      </dsp:nvSpPr>
      <dsp:spPr>
        <a:xfrm>
          <a:off x="619122" y="2206031"/>
          <a:ext cx="2292333" cy="183139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5211" tIns="68580" rIns="68580" bIns="68580" numCol="1" spcCol="1270" anchor="ctr" anchorCtr="0">
          <a:noAutofit/>
        </a:bodyPr>
        <a:lstStyle/>
        <a:p>
          <a:pPr marL="0" lvl="0" indent="0" algn="l" defTabSz="800100">
            <a:lnSpc>
              <a:spcPct val="90000"/>
            </a:lnSpc>
            <a:spcBef>
              <a:spcPct val="0"/>
            </a:spcBef>
            <a:spcAft>
              <a:spcPct val="35000"/>
            </a:spcAft>
            <a:buNone/>
          </a:pPr>
          <a:r>
            <a:rPr lang="zh-TW" altLang="en-US" sz="1800" b="1" u="sng" kern="1200" dirty="0">
              <a:solidFill>
                <a:srgbClr val="CC3399"/>
              </a:solidFill>
              <a:effectLst/>
              <a:latin typeface="Segoe UI Black" panose="020B0A02040204020203" pitchFamily="34" charset="0"/>
              <a:ea typeface="Segoe UI Black" panose="020B0A02040204020203" pitchFamily="34" charset="0"/>
              <a:cs typeface="Segoe UI Black" panose="020B0A02040204020203" pitchFamily="34" charset="0"/>
            </a:rPr>
            <a:t>申請對象</a:t>
          </a:r>
          <a:endParaRPr lang="en-US" altLang="zh-TW" sz="1800" b="1" u="sng" kern="1200" dirty="0">
            <a:solidFill>
              <a:srgbClr val="CC3399"/>
            </a:solidFill>
            <a:effectLst/>
            <a:latin typeface="Segoe UI Black" panose="020B0A02040204020203" pitchFamily="34" charset="0"/>
            <a:ea typeface="Segoe UI Black" panose="020B0A02040204020203" pitchFamily="34" charset="0"/>
            <a:cs typeface="Segoe UI Black" panose="020B0A02040204020203" pitchFamily="34" charset="0"/>
          </a:endParaRPr>
        </a:p>
        <a:p>
          <a:pPr marL="0" lvl="0" indent="0" algn="l" defTabSz="800100">
            <a:lnSpc>
              <a:spcPct val="90000"/>
            </a:lnSpc>
            <a:spcBef>
              <a:spcPct val="0"/>
            </a:spcBef>
            <a:spcAft>
              <a:spcPct val="35000"/>
            </a:spcAft>
            <a:buNone/>
          </a:pPr>
          <a:r>
            <a:rPr lang="zh-TW" sz="1800" b="1" kern="1200" dirty="0">
              <a:solidFill>
                <a:schemeClr val="tx1"/>
              </a:solidFill>
              <a:latin typeface="微軟正黑體" panose="020B0604030504040204" pitchFamily="34" charset="-120"/>
              <a:ea typeface="微軟正黑體" panose="020B0604030504040204" pitchFamily="34" charset="-120"/>
            </a:rPr>
            <a:t>本府及所屬機關學校所屬員工</a:t>
          </a:r>
          <a:r>
            <a:rPr lang="en-US" altLang="zh-TW" sz="1800" b="1" kern="1200" dirty="0">
              <a:solidFill>
                <a:schemeClr val="tx1"/>
              </a:solidFill>
              <a:highlight>
                <a:srgbClr val="FFFF00"/>
              </a:highlight>
              <a:latin typeface="微軟正黑體" panose="020B0604030504040204" pitchFamily="34" charset="-120"/>
              <a:ea typeface="微軟正黑體" panose="020B0604030504040204" pitchFamily="34" charset="-120"/>
            </a:rPr>
            <a:t>(</a:t>
          </a:r>
          <a:r>
            <a:rPr lang="zh-TW" altLang="en-US" sz="1800" b="1" kern="1200" dirty="0">
              <a:solidFill>
                <a:schemeClr val="tx1"/>
              </a:solidFill>
              <a:highlight>
                <a:srgbClr val="FFFF00"/>
              </a:highlight>
              <a:latin typeface="微軟正黑體" panose="020B0604030504040204" pitchFamily="34" charset="-120"/>
              <a:ea typeface="微軟正黑體" panose="020B0604030504040204" pitchFamily="34" charset="-120"/>
            </a:rPr>
            <a:t>不含教師</a:t>
          </a:r>
          <a:r>
            <a:rPr lang="en-US" altLang="zh-TW" sz="1800" b="1" kern="1200" dirty="0">
              <a:solidFill>
                <a:schemeClr val="tx1"/>
              </a:solidFill>
              <a:highlight>
                <a:srgbClr val="FFFF00"/>
              </a:highlight>
              <a:latin typeface="微軟正黑體" panose="020B0604030504040204" pitchFamily="34" charset="-120"/>
              <a:ea typeface="微軟正黑體" panose="020B0604030504040204" pitchFamily="34" charset="-120"/>
            </a:rPr>
            <a:t>)</a:t>
          </a:r>
          <a:endParaRPr lang="zh-TW" altLang="en-US" sz="1800" kern="1200" dirty="0">
            <a:highlight>
              <a:srgbClr val="FFFF00"/>
            </a:highlight>
          </a:endParaRPr>
        </a:p>
      </dsp:txBody>
      <dsp:txXfrm>
        <a:off x="619122" y="2206031"/>
        <a:ext cx="2292333" cy="1831395"/>
      </dsp:txXfrm>
    </dsp:sp>
    <dsp:sp modelId="{03DBD563-30D0-42DE-A37C-80EB73CCE9E8}">
      <dsp:nvSpPr>
        <dsp:cNvPr id="0" name=""/>
        <dsp:cNvSpPr/>
      </dsp:nvSpPr>
      <dsp:spPr>
        <a:xfrm>
          <a:off x="504101" y="2699743"/>
          <a:ext cx="501447" cy="75217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7CCB1E-2E21-447A-856A-A96C646B43CF}">
      <dsp:nvSpPr>
        <dsp:cNvPr id="0" name=""/>
        <dsp:cNvSpPr/>
      </dsp:nvSpPr>
      <dsp:spPr>
        <a:xfrm>
          <a:off x="585860" y="4345956"/>
          <a:ext cx="2292333" cy="188568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5211" tIns="68580" rIns="68580" bIns="68580" numCol="1" spcCol="1270" anchor="ctr" anchorCtr="0">
          <a:noAutofit/>
        </a:bodyPr>
        <a:lstStyle/>
        <a:p>
          <a:pPr marL="0" lvl="0" indent="0" algn="l" defTabSz="800100">
            <a:lnSpc>
              <a:spcPct val="90000"/>
            </a:lnSpc>
            <a:spcBef>
              <a:spcPct val="0"/>
            </a:spcBef>
            <a:spcAft>
              <a:spcPct val="35000"/>
            </a:spcAft>
            <a:buNone/>
          </a:pPr>
          <a:endParaRPr lang="en-US" altLang="zh-TW" sz="1800" b="1" u="sng" kern="1200" dirty="0">
            <a:solidFill>
              <a:srgbClr val="CC3399"/>
            </a:solidFill>
            <a:latin typeface="Segoe UI Black" panose="020B0A02040204020203" pitchFamily="34" charset="0"/>
            <a:ea typeface="Segoe UI Black" panose="020B0A02040204020203" pitchFamily="34" charset="0"/>
            <a:cs typeface="Segoe UI Black" panose="020B0A02040204020203" pitchFamily="34" charset="0"/>
          </a:endParaRPr>
        </a:p>
        <a:p>
          <a:pPr marL="0" lvl="0" indent="0" algn="l" defTabSz="800100">
            <a:lnSpc>
              <a:spcPct val="90000"/>
            </a:lnSpc>
            <a:spcBef>
              <a:spcPct val="0"/>
            </a:spcBef>
            <a:spcAft>
              <a:spcPct val="35000"/>
            </a:spcAft>
            <a:buNone/>
          </a:pPr>
          <a:r>
            <a:rPr lang="zh-TW" altLang="en-US" sz="1800" b="1" u="sng" kern="1200" dirty="0">
              <a:solidFill>
                <a:srgbClr val="CC3399"/>
              </a:solidFill>
              <a:effectLst/>
              <a:latin typeface="Segoe UI Black" panose="020B0A02040204020203" pitchFamily="34" charset="0"/>
              <a:ea typeface="Segoe UI Black" panose="020B0A02040204020203" pitchFamily="34" charset="0"/>
              <a:cs typeface="Segoe UI Black" panose="020B0A02040204020203" pitchFamily="34" charset="0"/>
            </a:rPr>
            <a:t>機關補助</a:t>
          </a:r>
          <a:endParaRPr lang="en-US" altLang="zh-TW" sz="1800" b="1" u="sng" kern="1200" dirty="0">
            <a:solidFill>
              <a:srgbClr val="CC3399"/>
            </a:solidFill>
            <a:effectLst/>
            <a:latin typeface="Segoe UI Black" panose="020B0A02040204020203" pitchFamily="34" charset="0"/>
            <a:ea typeface="Segoe UI Black" panose="020B0A02040204020203" pitchFamily="34" charset="0"/>
            <a:cs typeface="Segoe UI Black" panose="020B0A02040204020203" pitchFamily="34" charset="0"/>
          </a:endParaRPr>
        </a:p>
        <a:p>
          <a:pPr marL="0" lvl="0" indent="0" algn="l" defTabSz="800100">
            <a:lnSpc>
              <a:spcPct val="90000"/>
            </a:lnSpc>
            <a:spcBef>
              <a:spcPct val="0"/>
            </a:spcBef>
            <a:spcAft>
              <a:spcPct val="35000"/>
            </a:spcAft>
            <a:buNone/>
          </a:pPr>
          <a:r>
            <a:rPr lang="zh-TW" altLang="en-US" sz="1800" b="1" kern="1200" dirty="0">
              <a:solidFill>
                <a:srgbClr val="000000"/>
              </a:solidFill>
              <a:latin typeface="微軟正黑體" panose="020B0604030504040204" pitchFamily="34" charset="-120"/>
              <a:ea typeface="微軟正黑體" panose="020B0604030504040204" pitchFamily="34" charset="-120"/>
              <a:cs typeface="+mn-cs"/>
            </a:rPr>
            <a:t>每人每年補助 </a:t>
          </a:r>
          <a:r>
            <a:rPr lang="en-US" altLang="zh-TW" sz="2000" b="1" kern="1200" dirty="0">
              <a:solidFill>
                <a:srgbClr val="FF0066"/>
              </a:solidFill>
              <a:latin typeface="微軟正黑體" panose="020B0604030504040204" pitchFamily="34" charset="-120"/>
              <a:ea typeface="微軟正黑體" panose="020B0604030504040204" pitchFamily="34" charset="-120"/>
              <a:cs typeface="+mn-cs"/>
            </a:rPr>
            <a:t>4</a:t>
          </a:r>
          <a:r>
            <a:rPr lang="zh-TW" altLang="en-US" sz="1800" b="1" kern="1200" dirty="0">
              <a:solidFill>
                <a:srgbClr val="000000"/>
              </a:solidFill>
              <a:latin typeface="微軟正黑體" panose="020B0604030504040204" pitchFamily="34" charset="-120"/>
              <a:ea typeface="微軟正黑體" panose="020B0604030504040204" pitchFamily="34" charset="-120"/>
              <a:cs typeface="+mn-cs"/>
            </a:rPr>
            <a:t>小時為原則，每小時最高補助</a:t>
          </a:r>
          <a:r>
            <a:rPr lang="en-US" altLang="zh-TW" sz="1800" b="1" kern="1200" dirty="0">
              <a:solidFill>
                <a:srgbClr val="000000"/>
              </a:solidFill>
              <a:latin typeface="微軟正黑體" panose="020B0604030504040204" pitchFamily="34" charset="-120"/>
              <a:ea typeface="微軟正黑體" panose="020B0604030504040204" pitchFamily="34" charset="-120"/>
              <a:cs typeface="+mn-cs"/>
            </a:rPr>
            <a:t>1600</a:t>
          </a:r>
          <a:r>
            <a:rPr lang="zh-TW" altLang="en-US" sz="1800" b="1" kern="1200" dirty="0">
              <a:solidFill>
                <a:srgbClr val="000000"/>
              </a:solidFill>
              <a:latin typeface="微軟正黑體" panose="020B0604030504040204" pitchFamily="34" charset="-120"/>
              <a:ea typeface="微軟正黑體" panose="020B0604030504040204" pitchFamily="34" charset="-120"/>
              <a:cs typeface="+mn-cs"/>
            </a:rPr>
            <a:t>元</a:t>
          </a:r>
          <a:endParaRPr lang="en-US" altLang="zh-TW" sz="1800" b="1" kern="1200" dirty="0">
            <a:solidFill>
              <a:srgbClr val="000000"/>
            </a:solidFill>
            <a:latin typeface="微軟正黑體" panose="020B0604030504040204" pitchFamily="34" charset="-120"/>
            <a:ea typeface="微軟正黑體" panose="020B0604030504040204" pitchFamily="34" charset="-120"/>
            <a:cs typeface="+mn-cs"/>
          </a:endParaRPr>
        </a:p>
        <a:p>
          <a:pPr marL="0" lvl="0" indent="0" algn="l" defTabSz="800100">
            <a:lnSpc>
              <a:spcPct val="90000"/>
            </a:lnSpc>
            <a:spcBef>
              <a:spcPct val="0"/>
            </a:spcBef>
            <a:spcAft>
              <a:spcPct val="35000"/>
            </a:spcAft>
            <a:buNone/>
          </a:pPr>
          <a:endParaRPr lang="zh-TW" altLang="en-US" sz="1800" b="1" kern="1200" dirty="0">
            <a:solidFill>
              <a:srgbClr val="000000"/>
            </a:solidFill>
            <a:latin typeface="微軟正黑體" panose="020B0604030504040204" pitchFamily="34" charset="-120"/>
            <a:ea typeface="微軟正黑體" panose="020B0604030504040204" pitchFamily="34" charset="-120"/>
            <a:cs typeface="+mn-cs"/>
          </a:endParaRPr>
        </a:p>
      </dsp:txBody>
      <dsp:txXfrm>
        <a:off x="585860" y="4345956"/>
        <a:ext cx="2292333" cy="1885680"/>
      </dsp:txXfrm>
    </dsp:sp>
    <dsp:sp modelId="{7F7C49C1-4C96-487B-85A7-9FA3A29C1E40}">
      <dsp:nvSpPr>
        <dsp:cNvPr id="0" name=""/>
        <dsp:cNvSpPr/>
      </dsp:nvSpPr>
      <dsp:spPr>
        <a:xfrm>
          <a:off x="504101" y="4640263"/>
          <a:ext cx="501447" cy="75217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63000" r="-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BDEF0-6996-4D43-8EA2-3A9C3F5181CA}">
      <dsp:nvSpPr>
        <dsp:cNvPr id="0" name=""/>
        <dsp:cNvSpPr/>
      </dsp:nvSpPr>
      <dsp:spPr>
        <a:xfrm>
          <a:off x="2587" y="138131"/>
          <a:ext cx="2523092" cy="6048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zh-TW" altLang="en-US" sz="2100" kern="1200" dirty="0"/>
            <a:t>專家進場諮商</a:t>
          </a:r>
          <a:r>
            <a:rPr lang="en-US" altLang="zh-TW" sz="2100" kern="1200" dirty="0"/>
            <a:t>(</a:t>
          </a:r>
          <a:r>
            <a:rPr lang="zh-TW" altLang="en-US" sz="2100" kern="1200" dirty="0"/>
            <a:t>詢</a:t>
          </a:r>
          <a:r>
            <a:rPr lang="en-US" altLang="zh-TW" sz="2100" kern="1200" dirty="0"/>
            <a:t>)</a:t>
          </a:r>
          <a:endParaRPr lang="zh-TW" altLang="en-US" sz="2100" kern="1200" dirty="0"/>
        </a:p>
      </dsp:txBody>
      <dsp:txXfrm>
        <a:off x="2587" y="138131"/>
        <a:ext cx="2523092" cy="604800"/>
      </dsp:txXfrm>
    </dsp:sp>
    <dsp:sp modelId="{99CB23BC-F939-41F5-95B6-3AFD54313CBF}">
      <dsp:nvSpPr>
        <dsp:cNvPr id="0" name=""/>
        <dsp:cNvSpPr/>
      </dsp:nvSpPr>
      <dsp:spPr>
        <a:xfrm>
          <a:off x="2587" y="742931"/>
          <a:ext cx="2523092" cy="3599209"/>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endParaRPr lang="zh-TW" altLang="en-US" sz="2100" kern="1200" dirty="0"/>
        </a:p>
        <a:p>
          <a:pPr marL="228600" lvl="1" indent="-228600" algn="l" defTabSz="933450">
            <a:lnSpc>
              <a:spcPct val="90000"/>
            </a:lnSpc>
            <a:spcBef>
              <a:spcPct val="0"/>
            </a:spcBef>
            <a:spcAft>
              <a:spcPct val="15000"/>
            </a:spcAft>
            <a:buChar char="•"/>
          </a:pPr>
          <a:endParaRPr lang="zh-TW" altLang="en-US" sz="2100" kern="1200" dirty="0">
            <a:solidFill>
              <a:srgbClr val="FF0066"/>
            </a:solidFill>
          </a:endParaRPr>
        </a:p>
        <a:p>
          <a:pPr marL="228600" lvl="1" indent="-228600" algn="l" defTabSz="933450">
            <a:lnSpc>
              <a:spcPct val="90000"/>
            </a:lnSpc>
            <a:spcBef>
              <a:spcPct val="0"/>
            </a:spcBef>
            <a:spcAft>
              <a:spcPct val="15000"/>
            </a:spcAft>
            <a:buChar char="•"/>
          </a:pPr>
          <a:r>
            <a:rPr lang="zh-TW" altLang="en-US" sz="2100" kern="1200" dirty="0">
              <a:solidFill>
                <a:srgbClr val="FF0066"/>
              </a:solidFill>
            </a:rPr>
            <a:t>心理、醫療、財務、法律、其他</a:t>
          </a:r>
        </a:p>
      </dsp:txBody>
      <dsp:txXfrm>
        <a:off x="2587" y="742931"/>
        <a:ext cx="2523092" cy="3599209"/>
      </dsp:txXfrm>
    </dsp:sp>
    <dsp:sp modelId="{6FFBA913-0F4F-4002-878F-73805DA96189}">
      <dsp:nvSpPr>
        <dsp:cNvPr id="0" name=""/>
        <dsp:cNvSpPr/>
      </dsp:nvSpPr>
      <dsp:spPr>
        <a:xfrm>
          <a:off x="2878913" y="138131"/>
          <a:ext cx="2523092" cy="604800"/>
        </a:xfrm>
        <a:prstGeom prst="rect">
          <a:avLst/>
        </a:prstGeom>
        <a:gradFill rotWithShape="0">
          <a:gsLst>
            <a:gs pos="0">
              <a:schemeClr val="accent5">
                <a:hueOff val="2571418"/>
                <a:satOff val="5874"/>
                <a:lumOff val="-16274"/>
                <a:alphaOff val="0"/>
                <a:shade val="51000"/>
                <a:satMod val="130000"/>
              </a:schemeClr>
            </a:gs>
            <a:gs pos="80000">
              <a:schemeClr val="accent5">
                <a:hueOff val="2571418"/>
                <a:satOff val="5874"/>
                <a:lumOff val="-16274"/>
                <a:alphaOff val="0"/>
                <a:shade val="93000"/>
                <a:satMod val="130000"/>
              </a:schemeClr>
            </a:gs>
            <a:gs pos="100000">
              <a:schemeClr val="accent5">
                <a:hueOff val="2571418"/>
                <a:satOff val="5874"/>
                <a:lumOff val="-16274"/>
                <a:alphaOff val="0"/>
                <a:shade val="94000"/>
                <a:satMod val="135000"/>
              </a:schemeClr>
            </a:gs>
          </a:gsLst>
          <a:lin ang="16200000" scaled="0"/>
        </a:gradFill>
        <a:ln w="9525" cap="flat" cmpd="sng" algn="ctr">
          <a:solidFill>
            <a:schemeClr val="accent5">
              <a:hueOff val="2571418"/>
              <a:satOff val="5874"/>
              <a:lumOff val="-16274"/>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zh-TW" altLang="en-US" sz="2100" kern="1200" dirty="0"/>
            <a:t>整合線上服務資源</a:t>
          </a:r>
        </a:p>
      </dsp:txBody>
      <dsp:txXfrm>
        <a:off x="2878913" y="138131"/>
        <a:ext cx="2523092" cy="604800"/>
      </dsp:txXfrm>
    </dsp:sp>
    <dsp:sp modelId="{E5FE062B-6248-46E5-B7E0-1446A798AAAA}">
      <dsp:nvSpPr>
        <dsp:cNvPr id="0" name=""/>
        <dsp:cNvSpPr/>
      </dsp:nvSpPr>
      <dsp:spPr>
        <a:xfrm>
          <a:off x="2878913" y="742931"/>
          <a:ext cx="2523092" cy="3599209"/>
        </a:xfrm>
        <a:prstGeom prst="rect">
          <a:avLst/>
        </a:prstGeom>
        <a:solidFill>
          <a:schemeClr val="accent5">
            <a:tint val="40000"/>
            <a:alpha val="90000"/>
            <a:hueOff val="2630407"/>
            <a:satOff val="-5396"/>
            <a:lumOff val="-3394"/>
            <a:alphaOff val="0"/>
          </a:schemeClr>
        </a:solidFill>
        <a:ln w="9525" cap="flat" cmpd="sng" algn="ctr">
          <a:solidFill>
            <a:schemeClr val="accent5">
              <a:tint val="40000"/>
              <a:alpha val="90000"/>
              <a:hueOff val="2630407"/>
              <a:satOff val="-5396"/>
              <a:lumOff val="-3394"/>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endParaRPr lang="zh-TW" altLang="en-US" sz="2100" kern="1200" dirty="0"/>
        </a:p>
        <a:p>
          <a:pPr marL="228600" lvl="1" indent="-228600" algn="l" defTabSz="933450">
            <a:lnSpc>
              <a:spcPct val="90000"/>
            </a:lnSpc>
            <a:spcBef>
              <a:spcPct val="0"/>
            </a:spcBef>
            <a:spcAft>
              <a:spcPct val="15000"/>
            </a:spcAft>
            <a:buChar char="•"/>
          </a:pPr>
          <a:r>
            <a:rPr lang="zh-TW" altLang="en-US" sz="2100" u="sng" kern="1200" dirty="0">
              <a:solidFill>
                <a:srgbClr val="FF0066"/>
              </a:solidFill>
            </a:rPr>
            <a:t>員工協助方案服務資源、性騷擾及職場霸凌被害人防治服務資源一覽表</a:t>
          </a:r>
        </a:p>
        <a:p>
          <a:pPr marL="228600" lvl="1" indent="-228600" algn="l" defTabSz="933450">
            <a:lnSpc>
              <a:spcPct val="90000"/>
            </a:lnSpc>
            <a:spcBef>
              <a:spcPct val="0"/>
            </a:spcBef>
            <a:spcAft>
              <a:spcPct val="15000"/>
            </a:spcAft>
            <a:buChar char="•"/>
          </a:pPr>
          <a:r>
            <a:rPr lang="zh-TW" altLang="en-US" sz="2100" u="sng" kern="1200" dirty="0">
              <a:solidFill>
                <a:srgbClr val="FF0066"/>
              </a:solidFill>
            </a:rPr>
            <a:t>心情溫度計</a:t>
          </a:r>
          <a:r>
            <a:rPr lang="en-US" altLang="zh-TW" sz="2100" u="sng" kern="1200" dirty="0">
              <a:solidFill>
                <a:srgbClr val="FF0066"/>
              </a:solidFill>
            </a:rPr>
            <a:t>APP</a:t>
          </a:r>
          <a:endParaRPr lang="zh-TW" altLang="en-US" sz="2100" u="sng" kern="1200" dirty="0">
            <a:solidFill>
              <a:srgbClr val="FF0066"/>
            </a:solidFill>
          </a:endParaRPr>
        </a:p>
        <a:p>
          <a:pPr marL="228600" lvl="1" indent="-228600" algn="l" defTabSz="933450">
            <a:lnSpc>
              <a:spcPct val="90000"/>
            </a:lnSpc>
            <a:spcBef>
              <a:spcPct val="0"/>
            </a:spcBef>
            <a:spcAft>
              <a:spcPct val="15000"/>
            </a:spcAft>
            <a:buChar char="•"/>
          </a:pPr>
          <a:r>
            <a:rPr lang="zh-TW" altLang="en-US" sz="2100" u="sng" kern="1200" dirty="0">
              <a:solidFill>
                <a:srgbClr val="FF0066"/>
              </a:solidFill>
            </a:rPr>
            <a:t>心理美德促進問卷</a:t>
          </a:r>
        </a:p>
        <a:p>
          <a:pPr marL="228600" lvl="1" indent="-228600" algn="l" defTabSz="933450">
            <a:lnSpc>
              <a:spcPct val="90000"/>
            </a:lnSpc>
            <a:spcBef>
              <a:spcPct val="0"/>
            </a:spcBef>
            <a:spcAft>
              <a:spcPct val="15000"/>
            </a:spcAft>
            <a:buChar char="•"/>
          </a:pPr>
          <a:endParaRPr lang="zh-TW" altLang="en-US" sz="2100" u="sng" kern="1200" dirty="0">
            <a:solidFill>
              <a:srgbClr val="FF0066"/>
            </a:solidFill>
          </a:endParaRPr>
        </a:p>
      </dsp:txBody>
      <dsp:txXfrm>
        <a:off x="2878913" y="742931"/>
        <a:ext cx="2523092" cy="3599209"/>
      </dsp:txXfrm>
    </dsp:sp>
    <dsp:sp modelId="{0D9793AC-9683-4DC8-8B05-E0290538795A}">
      <dsp:nvSpPr>
        <dsp:cNvPr id="0" name=""/>
        <dsp:cNvSpPr/>
      </dsp:nvSpPr>
      <dsp:spPr>
        <a:xfrm>
          <a:off x="5755239" y="138131"/>
          <a:ext cx="2523092" cy="604800"/>
        </a:xfrm>
        <a:prstGeom prst="rect">
          <a:avLst/>
        </a:prstGeom>
        <a:gradFill rotWithShape="0">
          <a:gsLst>
            <a:gs pos="0">
              <a:schemeClr val="accent5">
                <a:hueOff val="5142836"/>
                <a:satOff val="11748"/>
                <a:lumOff val="-32549"/>
                <a:alphaOff val="0"/>
                <a:shade val="51000"/>
                <a:satMod val="130000"/>
              </a:schemeClr>
            </a:gs>
            <a:gs pos="80000">
              <a:schemeClr val="accent5">
                <a:hueOff val="5142836"/>
                <a:satOff val="11748"/>
                <a:lumOff val="-32549"/>
                <a:alphaOff val="0"/>
                <a:shade val="93000"/>
                <a:satMod val="130000"/>
              </a:schemeClr>
            </a:gs>
            <a:gs pos="100000">
              <a:schemeClr val="accent5">
                <a:hueOff val="5142836"/>
                <a:satOff val="11748"/>
                <a:lumOff val="-32549"/>
                <a:alphaOff val="0"/>
                <a:shade val="94000"/>
                <a:satMod val="135000"/>
              </a:schemeClr>
            </a:gs>
          </a:gsLst>
          <a:lin ang="16200000" scaled="0"/>
        </a:gradFill>
        <a:ln w="9525" cap="flat" cmpd="sng" algn="ctr">
          <a:solidFill>
            <a:schemeClr val="accent5">
              <a:hueOff val="5142836"/>
              <a:satOff val="11748"/>
              <a:lumOff val="-3254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zh-TW" altLang="en-US" sz="2100" kern="1200" dirty="0"/>
            <a:t>多樣化</a:t>
          </a:r>
          <a:r>
            <a:rPr lang="en-US" altLang="zh-TW" sz="2100" kern="1200" dirty="0"/>
            <a:t>EAP</a:t>
          </a:r>
          <a:r>
            <a:rPr lang="zh-TW" altLang="en-US" sz="2100" kern="1200" dirty="0"/>
            <a:t>措施</a:t>
          </a:r>
        </a:p>
      </dsp:txBody>
      <dsp:txXfrm>
        <a:off x="5755239" y="138131"/>
        <a:ext cx="2523092" cy="604800"/>
      </dsp:txXfrm>
    </dsp:sp>
    <dsp:sp modelId="{8E1E5AF0-88B3-4D5B-9626-7CABA97ECF6F}">
      <dsp:nvSpPr>
        <dsp:cNvPr id="0" name=""/>
        <dsp:cNvSpPr/>
      </dsp:nvSpPr>
      <dsp:spPr>
        <a:xfrm>
          <a:off x="5755239" y="742931"/>
          <a:ext cx="2523092" cy="3599209"/>
        </a:xfrm>
        <a:prstGeom prst="rect">
          <a:avLst/>
        </a:prstGeom>
        <a:solidFill>
          <a:schemeClr val="accent5">
            <a:tint val="40000"/>
            <a:alpha val="90000"/>
            <a:hueOff val="5260814"/>
            <a:satOff val="-10792"/>
            <a:lumOff val="-6789"/>
            <a:alphaOff val="0"/>
          </a:schemeClr>
        </a:solidFill>
        <a:ln w="9525" cap="flat" cmpd="sng" algn="ctr">
          <a:solidFill>
            <a:schemeClr val="accent5">
              <a:tint val="40000"/>
              <a:alpha val="90000"/>
              <a:hueOff val="5260814"/>
              <a:satOff val="-10792"/>
              <a:lumOff val="-6789"/>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zh-TW" altLang="en-US" sz="2100" kern="1200" dirty="0"/>
            <a:t>各項講座、活動及</a:t>
          </a:r>
          <a:r>
            <a:rPr lang="en-US" altLang="zh-TW" sz="2100" kern="1200" dirty="0"/>
            <a:t>EAP</a:t>
          </a:r>
          <a:r>
            <a:rPr lang="zh-TW" altLang="en-US" sz="2100" kern="1200" dirty="0"/>
            <a:t>措施請密切注意臺南市政府人事處員工協助方案網頁、公文公告</a:t>
          </a:r>
        </a:p>
      </dsp:txBody>
      <dsp:txXfrm>
        <a:off x="5755239" y="742931"/>
        <a:ext cx="2523092" cy="3599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B0E5B-BF42-46B6-AA05-43B26DEC2534}">
      <dsp:nvSpPr>
        <dsp:cNvPr id="0" name=""/>
        <dsp:cNvSpPr/>
      </dsp:nvSpPr>
      <dsp:spPr>
        <a:xfrm>
          <a:off x="596115" y="181434"/>
          <a:ext cx="2348322" cy="156554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C73130-95F4-479A-B11A-3329A7E09F83}">
      <dsp:nvSpPr>
        <dsp:cNvPr id="0" name=""/>
        <dsp:cNvSpPr/>
      </dsp:nvSpPr>
      <dsp:spPr>
        <a:xfrm>
          <a:off x="1728189" y="2046400"/>
          <a:ext cx="3829168" cy="254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微軟正黑體" panose="020B0604030504040204" pitchFamily="34" charset="-120"/>
              <a:ea typeface="微軟正黑體" panose="020B0604030504040204" pitchFamily="34" charset="-120"/>
            </a:rPr>
            <a:t>本手冊內容蒐整現行各項友善身心障礙人員職場資源，並輔以視覺化圖表和生動案例，提供系統性統整相關資訊，協助用人機關及身心障礙人員有效運用支持資源，營造友善身心障礙人員職場環境。</a:t>
          </a:r>
        </a:p>
      </dsp:txBody>
      <dsp:txXfrm>
        <a:off x="1728189" y="2046400"/>
        <a:ext cx="3829168" cy="2548991"/>
      </dsp:txXfrm>
    </dsp:sp>
    <dsp:sp modelId="{A555290A-5707-4AE4-B983-08072AA37630}">
      <dsp:nvSpPr>
        <dsp:cNvPr id="0" name=""/>
        <dsp:cNvSpPr/>
      </dsp:nvSpPr>
      <dsp:spPr>
        <a:xfrm>
          <a:off x="1361228" y="1776571"/>
          <a:ext cx="799014" cy="799220"/>
        </a:xfrm>
        <a:prstGeom prst="halfFrame">
          <a:avLst>
            <a:gd name="adj1" fmla="val 25770"/>
            <a:gd name="adj2" fmla="val 257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B04E31-0451-478D-B4AD-82EE9F4B6FB2}">
      <dsp:nvSpPr>
        <dsp:cNvPr id="0" name=""/>
        <dsp:cNvSpPr/>
      </dsp:nvSpPr>
      <dsp:spPr>
        <a:xfrm rot="5400000">
          <a:off x="5000499" y="1758468"/>
          <a:ext cx="799220" cy="799014"/>
        </a:xfrm>
        <a:prstGeom prst="halfFrame">
          <a:avLst>
            <a:gd name="adj1" fmla="val 25770"/>
            <a:gd name="adj2" fmla="val 25770"/>
          </a:avLst>
        </a:prstGeom>
        <a:solidFill>
          <a:schemeClr val="accent5">
            <a:hueOff val="1714279"/>
            <a:satOff val="3916"/>
            <a:lumOff val="-108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8871EE-2A29-47CE-810F-C9EACC9549E5}">
      <dsp:nvSpPr>
        <dsp:cNvPr id="0" name=""/>
        <dsp:cNvSpPr/>
      </dsp:nvSpPr>
      <dsp:spPr>
        <a:xfrm rot="16200000">
          <a:off x="1445876" y="3939624"/>
          <a:ext cx="799220" cy="799014"/>
        </a:xfrm>
        <a:prstGeom prst="halfFrame">
          <a:avLst>
            <a:gd name="adj1" fmla="val 25770"/>
            <a:gd name="adj2" fmla="val 25770"/>
          </a:avLst>
        </a:prstGeom>
        <a:solidFill>
          <a:schemeClr val="accent5">
            <a:hueOff val="3428557"/>
            <a:satOff val="7832"/>
            <a:lumOff val="-216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A4BCEF-847C-43B7-B4CD-74E1785E3B0B}">
      <dsp:nvSpPr>
        <dsp:cNvPr id="0" name=""/>
        <dsp:cNvSpPr/>
      </dsp:nvSpPr>
      <dsp:spPr>
        <a:xfrm rot="10800000">
          <a:off x="4961627" y="3846595"/>
          <a:ext cx="799014" cy="799220"/>
        </a:xfrm>
        <a:prstGeom prst="halfFrame">
          <a:avLst>
            <a:gd name="adj1" fmla="val 25770"/>
            <a:gd name="adj2" fmla="val 25770"/>
          </a:avLst>
        </a:prstGeom>
        <a:solidFill>
          <a:schemeClr val="accent5">
            <a:hueOff val="5142836"/>
            <a:satOff val="11748"/>
            <a:lumOff val="-3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3078427" cy="511731"/>
          </a:xfrm>
          <a:prstGeom prst="rect">
            <a:avLst/>
          </a:prstGeom>
        </p:spPr>
        <p:txBody>
          <a:bodyPr vert="horz" lIns="99048" tIns="49524" rIns="99048" bIns="49524" rtlCol="0"/>
          <a:lstStyle>
            <a:lvl1pPr algn="l">
              <a:defRPr sz="1300"/>
            </a:lvl1pPr>
          </a:lstStyle>
          <a:p>
            <a:endParaRPr lang="zh-TW" altLang="en-US"/>
          </a:p>
        </p:txBody>
      </p:sp>
      <p:sp>
        <p:nvSpPr>
          <p:cNvPr id="3" name="日期版面配置區 2"/>
          <p:cNvSpPr>
            <a:spLocks noGrp="1"/>
          </p:cNvSpPr>
          <p:nvPr>
            <p:ph type="dt" sz="quarter" idx="1"/>
          </p:nvPr>
        </p:nvSpPr>
        <p:spPr>
          <a:xfrm>
            <a:off x="4023992" y="1"/>
            <a:ext cx="3078427" cy="511731"/>
          </a:xfrm>
          <a:prstGeom prst="rect">
            <a:avLst/>
          </a:prstGeom>
        </p:spPr>
        <p:txBody>
          <a:bodyPr vert="horz" lIns="99048" tIns="49524" rIns="99048" bIns="49524" rtlCol="0"/>
          <a:lstStyle>
            <a:lvl1pPr algn="r">
              <a:defRPr sz="1300"/>
            </a:lvl1pPr>
          </a:lstStyle>
          <a:p>
            <a:fld id="{9DC9433D-8085-4E9D-9AAB-35588EC3FCA0}" type="datetimeFigureOut">
              <a:rPr lang="zh-TW" altLang="en-US" smtClean="0"/>
              <a:t>2025/4/28</a:t>
            </a:fld>
            <a:endParaRPr lang="zh-TW" altLang="en-US"/>
          </a:p>
        </p:txBody>
      </p:sp>
      <p:sp>
        <p:nvSpPr>
          <p:cNvPr id="4" name="頁尾版面配置區 3"/>
          <p:cNvSpPr>
            <a:spLocks noGrp="1"/>
          </p:cNvSpPr>
          <p:nvPr>
            <p:ph type="ftr" sz="quarter" idx="2"/>
          </p:nvPr>
        </p:nvSpPr>
        <p:spPr>
          <a:xfrm>
            <a:off x="0" y="9721107"/>
            <a:ext cx="3078427" cy="511731"/>
          </a:xfrm>
          <a:prstGeom prst="rect">
            <a:avLst/>
          </a:prstGeom>
        </p:spPr>
        <p:txBody>
          <a:bodyPr vert="horz" lIns="99048" tIns="49524" rIns="99048" bIns="49524"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4023992" y="9721107"/>
            <a:ext cx="3078427" cy="511731"/>
          </a:xfrm>
          <a:prstGeom prst="rect">
            <a:avLst/>
          </a:prstGeom>
        </p:spPr>
        <p:txBody>
          <a:bodyPr vert="horz" lIns="99048" tIns="49524" rIns="99048" bIns="49524" rtlCol="0" anchor="b"/>
          <a:lstStyle>
            <a:lvl1pPr algn="r">
              <a:defRPr sz="1300"/>
            </a:lvl1pPr>
          </a:lstStyle>
          <a:p>
            <a:fld id="{B9ADCA12-75E7-4549-BEA1-268DE22AB489}" type="slidenum">
              <a:rPr lang="zh-TW" altLang="en-US" smtClean="0"/>
              <a:t>‹#›</a:t>
            </a:fld>
            <a:endParaRPr lang="zh-TW" altLang="en-US"/>
          </a:p>
        </p:txBody>
      </p:sp>
    </p:spTree>
    <p:extLst>
      <p:ext uri="{BB962C8B-B14F-4D97-AF65-F5344CB8AC3E}">
        <p14:creationId xmlns:p14="http://schemas.microsoft.com/office/powerpoint/2010/main" val="28823762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3078427" cy="511731"/>
          </a:xfrm>
          <a:prstGeom prst="rect">
            <a:avLst/>
          </a:prstGeom>
        </p:spPr>
        <p:txBody>
          <a:bodyPr vert="horz" lIns="99048" tIns="49524" rIns="99048" bIns="49524" rtlCol="0"/>
          <a:lstStyle>
            <a:lvl1pPr algn="l">
              <a:defRPr sz="1300"/>
            </a:lvl1pPr>
          </a:lstStyle>
          <a:p>
            <a:endParaRPr lang="zh-TW" altLang="en-US"/>
          </a:p>
        </p:txBody>
      </p:sp>
      <p:sp>
        <p:nvSpPr>
          <p:cNvPr id="3" name="日期版面配置區 2"/>
          <p:cNvSpPr>
            <a:spLocks noGrp="1"/>
          </p:cNvSpPr>
          <p:nvPr>
            <p:ph type="dt" idx="1"/>
          </p:nvPr>
        </p:nvSpPr>
        <p:spPr>
          <a:xfrm>
            <a:off x="4023992" y="1"/>
            <a:ext cx="3078427" cy="511731"/>
          </a:xfrm>
          <a:prstGeom prst="rect">
            <a:avLst/>
          </a:prstGeom>
        </p:spPr>
        <p:txBody>
          <a:bodyPr vert="horz" lIns="99048" tIns="49524" rIns="99048" bIns="49524" rtlCol="0"/>
          <a:lstStyle>
            <a:lvl1pPr algn="r">
              <a:defRPr sz="1300"/>
            </a:lvl1pPr>
          </a:lstStyle>
          <a:p>
            <a:fld id="{7C40334B-98E9-4632-951C-E93A588E5B2B}" type="datetimeFigureOut">
              <a:rPr lang="zh-TW" altLang="en-US" smtClean="0"/>
              <a:t>2025/4/28</a:t>
            </a:fld>
            <a:endParaRPr lang="zh-TW" altLang="en-US"/>
          </a:p>
        </p:txBody>
      </p:sp>
      <p:sp>
        <p:nvSpPr>
          <p:cNvPr id="4" name="投影片圖像版面配置區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9048" tIns="49524" rIns="99048" bIns="49524" rtlCol="0" anchor="ctr"/>
          <a:lstStyle/>
          <a:p>
            <a:endParaRPr lang="zh-TW" altLang="en-US"/>
          </a:p>
        </p:txBody>
      </p:sp>
      <p:sp>
        <p:nvSpPr>
          <p:cNvPr id="5" name="備忘稿版面配置區 4"/>
          <p:cNvSpPr>
            <a:spLocks noGrp="1"/>
          </p:cNvSpPr>
          <p:nvPr>
            <p:ph type="body" sz="quarter" idx="3"/>
          </p:nvPr>
        </p:nvSpPr>
        <p:spPr>
          <a:xfrm>
            <a:off x="710407" y="4861441"/>
            <a:ext cx="5683250" cy="4605576"/>
          </a:xfrm>
          <a:prstGeom prst="rect">
            <a:avLst/>
          </a:prstGeom>
        </p:spPr>
        <p:txBody>
          <a:bodyPr vert="horz" lIns="99048" tIns="49524" rIns="99048" bIns="49524"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721107"/>
            <a:ext cx="3078427" cy="511731"/>
          </a:xfrm>
          <a:prstGeom prst="rect">
            <a:avLst/>
          </a:prstGeom>
        </p:spPr>
        <p:txBody>
          <a:bodyPr vert="horz" lIns="99048" tIns="49524" rIns="99048" bIns="49524" rtlCol="0" anchor="b"/>
          <a:lstStyle>
            <a:lvl1pPr algn="l">
              <a:defRPr sz="1300"/>
            </a:lvl1pPr>
          </a:lstStyle>
          <a:p>
            <a:endParaRPr lang="zh-TW" altLang="en-US"/>
          </a:p>
        </p:txBody>
      </p:sp>
      <p:sp>
        <p:nvSpPr>
          <p:cNvPr id="7" name="投影片編號版面配置區 6"/>
          <p:cNvSpPr>
            <a:spLocks noGrp="1"/>
          </p:cNvSpPr>
          <p:nvPr>
            <p:ph type="sldNum" sz="quarter" idx="5"/>
          </p:nvPr>
        </p:nvSpPr>
        <p:spPr>
          <a:xfrm>
            <a:off x="4023992" y="9721107"/>
            <a:ext cx="3078427" cy="511731"/>
          </a:xfrm>
          <a:prstGeom prst="rect">
            <a:avLst/>
          </a:prstGeom>
        </p:spPr>
        <p:txBody>
          <a:bodyPr vert="horz" lIns="99048" tIns="49524" rIns="99048" bIns="49524" rtlCol="0" anchor="b"/>
          <a:lstStyle>
            <a:lvl1pPr algn="r">
              <a:defRPr sz="1300"/>
            </a:lvl1pPr>
          </a:lstStyle>
          <a:p>
            <a:fld id="{C7BA9EE4-19D6-424B-BC81-68439FA38B93}" type="slidenum">
              <a:rPr lang="zh-TW" altLang="en-US" smtClean="0"/>
              <a:t>‹#›</a:t>
            </a:fld>
            <a:endParaRPr lang="zh-TW" altLang="en-US"/>
          </a:p>
        </p:txBody>
      </p:sp>
    </p:spTree>
    <p:extLst>
      <p:ext uri="{BB962C8B-B14F-4D97-AF65-F5344CB8AC3E}">
        <p14:creationId xmlns:p14="http://schemas.microsoft.com/office/powerpoint/2010/main" val="26893065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7BA9EE4-19D6-424B-BC81-68439FA38B93}" type="slidenum">
              <a:rPr lang="zh-TW" altLang="en-US" smtClean="0"/>
              <a:t>1</a:t>
            </a:fld>
            <a:endParaRPr lang="zh-TW" altLang="en-US"/>
          </a:p>
        </p:txBody>
      </p:sp>
    </p:spTree>
    <p:extLst>
      <p:ext uri="{BB962C8B-B14F-4D97-AF65-F5344CB8AC3E}">
        <p14:creationId xmlns:p14="http://schemas.microsoft.com/office/powerpoint/2010/main" val="1780909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7BA9EE4-19D6-424B-BC81-68439FA38B93}" type="slidenum">
              <a:rPr lang="zh-TW" altLang="en-US" smtClean="0"/>
              <a:t>6</a:t>
            </a:fld>
            <a:endParaRPr lang="zh-TW" altLang="en-US"/>
          </a:p>
        </p:txBody>
      </p:sp>
    </p:spTree>
    <p:extLst>
      <p:ext uri="{BB962C8B-B14F-4D97-AF65-F5344CB8AC3E}">
        <p14:creationId xmlns:p14="http://schemas.microsoft.com/office/powerpoint/2010/main" val="3826722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7BA9EE4-19D6-424B-BC81-68439FA38B93}" type="slidenum">
              <a:rPr lang="zh-TW" altLang="en-US" smtClean="0">
                <a:solidFill>
                  <a:prstClr val="black"/>
                </a:solidFill>
              </a:rPr>
              <a:pPr/>
              <a:t>25</a:t>
            </a:fld>
            <a:endParaRPr lang="zh-TW" altLang="en-US">
              <a:solidFill>
                <a:prstClr val="black"/>
              </a:solidFill>
            </a:endParaRPr>
          </a:p>
        </p:txBody>
      </p:sp>
    </p:spTree>
    <p:extLst>
      <p:ext uri="{BB962C8B-B14F-4D97-AF65-F5344CB8AC3E}">
        <p14:creationId xmlns:p14="http://schemas.microsoft.com/office/powerpoint/2010/main" val="3024477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8209" name="AutoShape 17"/>
          <p:cNvSpPr>
            <a:spLocks noChangeArrowheads="1"/>
          </p:cNvSpPr>
          <p:nvPr/>
        </p:nvSpPr>
        <p:spPr bwMode="auto">
          <a:xfrm flipH="1" flipV="1">
            <a:off x="4643438" y="0"/>
            <a:ext cx="4500562" cy="2565400"/>
          </a:xfrm>
          <a:prstGeom prst="rtTriangle">
            <a:avLst/>
          </a:prstGeom>
          <a:gradFill rotWithShape="1">
            <a:gsLst>
              <a:gs pos="0">
                <a:srgbClr val="FFCCCC"/>
              </a:gs>
              <a:gs pos="50000">
                <a:schemeClr val="bg1"/>
              </a:gs>
              <a:gs pos="100000">
                <a:srgbClr val="FFCCCC"/>
              </a:gs>
            </a:gsLst>
            <a:lin ang="189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8208" name="AutoShape 16"/>
          <p:cNvSpPr>
            <a:spLocks noChangeArrowheads="1"/>
          </p:cNvSpPr>
          <p:nvPr/>
        </p:nvSpPr>
        <p:spPr bwMode="auto">
          <a:xfrm>
            <a:off x="0" y="4292600"/>
            <a:ext cx="4500563" cy="2565400"/>
          </a:xfrm>
          <a:prstGeom prst="rtTriangle">
            <a:avLst/>
          </a:prstGeom>
          <a:gradFill rotWithShape="1">
            <a:gsLst>
              <a:gs pos="0">
                <a:srgbClr val="FFCCCC"/>
              </a:gs>
              <a:gs pos="50000">
                <a:schemeClr val="bg1"/>
              </a:gs>
              <a:gs pos="100000">
                <a:srgbClr val="FFCCCC"/>
              </a:gs>
            </a:gsLst>
            <a:lin ang="189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8194" name="Rectangle 2"/>
          <p:cNvSpPr>
            <a:spLocks noGrp="1" noChangeArrowheads="1"/>
          </p:cNvSpPr>
          <p:nvPr>
            <p:ph type="ctrTitle"/>
          </p:nvPr>
        </p:nvSpPr>
        <p:spPr>
          <a:xfrm>
            <a:off x="2268538" y="2130425"/>
            <a:ext cx="6189662" cy="1470025"/>
          </a:xfrm>
        </p:spPr>
        <p:txBody>
          <a:bodyPr/>
          <a:lstStyle>
            <a:lvl1pPr>
              <a:defRPr sz="3200"/>
            </a:lvl1pPr>
          </a:lstStyle>
          <a:p>
            <a:pPr lvl="0"/>
            <a:r>
              <a:rPr lang="zh-TW" altLang="en-US" noProof="0"/>
              <a:t>按一下以編輯母片標題樣式</a:t>
            </a:r>
            <a:endParaRPr lang="ja-JP" altLang="en-US" noProof="0"/>
          </a:p>
        </p:txBody>
      </p:sp>
      <p:sp>
        <p:nvSpPr>
          <p:cNvPr id="8195" name="Rectangle 3"/>
          <p:cNvSpPr>
            <a:spLocks noGrp="1" noChangeArrowheads="1"/>
          </p:cNvSpPr>
          <p:nvPr>
            <p:ph type="subTitle" idx="1"/>
          </p:nvPr>
        </p:nvSpPr>
        <p:spPr>
          <a:xfrm>
            <a:off x="2051050" y="3860800"/>
            <a:ext cx="6400800" cy="1752600"/>
          </a:xfrm>
        </p:spPr>
        <p:txBody>
          <a:bodyPr/>
          <a:lstStyle>
            <a:lvl1pPr marL="0" indent="0" algn="r">
              <a:buFontTx/>
              <a:buNone/>
              <a:defRPr sz="2800"/>
            </a:lvl1pPr>
          </a:lstStyle>
          <a:p>
            <a:pPr lvl="0"/>
            <a:r>
              <a:rPr lang="zh-TW" altLang="en-US" noProof="0"/>
              <a:t>按一下以編輯母片副標題樣式</a:t>
            </a:r>
            <a:endParaRPr lang="ja-JP" altLang="en-US" noProof="0"/>
          </a:p>
        </p:txBody>
      </p:sp>
      <p:sp>
        <p:nvSpPr>
          <p:cNvPr id="8196" name="Rectangle 4"/>
          <p:cNvSpPr>
            <a:spLocks noGrp="1" noChangeArrowheads="1"/>
          </p:cNvSpPr>
          <p:nvPr>
            <p:ph type="dt" sz="half" idx="2"/>
          </p:nvPr>
        </p:nvSpPr>
        <p:spPr>
          <a:xfrm>
            <a:off x="457200" y="6245225"/>
            <a:ext cx="2133600" cy="476250"/>
          </a:xfrm>
        </p:spPr>
        <p:txBody>
          <a:bodyPr/>
          <a:lstStyle>
            <a:lvl1pPr>
              <a:defRPr>
                <a:solidFill>
                  <a:schemeClr val="tx1"/>
                </a:solidFill>
              </a:defRPr>
            </a:lvl1pPr>
          </a:lstStyle>
          <a:p>
            <a:fld id="{1E2909A9-528A-4B5B-9ABD-E0DAB7D4EF16}" type="datetime1">
              <a:rPr lang="zh-TW" altLang="en-US" smtClean="0"/>
              <a:t>2025/4/28</a:t>
            </a:fld>
            <a:endParaRPr lang="zh-TW" altLang="en-US"/>
          </a:p>
        </p:txBody>
      </p:sp>
      <p:sp>
        <p:nvSpPr>
          <p:cNvPr id="8197" name="Rectangle 5"/>
          <p:cNvSpPr>
            <a:spLocks noGrp="1" noChangeArrowheads="1"/>
          </p:cNvSpPr>
          <p:nvPr>
            <p:ph type="ftr" sz="quarter" idx="3"/>
          </p:nvPr>
        </p:nvSpPr>
        <p:spPr>
          <a:xfrm>
            <a:off x="3124200" y="6245225"/>
            <a:ext cx="2895600" cy="476250"/>
          </a:xfrm>
        </p:spPr>
        <p:txBody>
          <a:bodyPr/>
          <a:lstStyle>
            <a:lvl1pPr>
              <a:defRPr>
                <a:solidFill>
                  <a:schemeClr val="tx1"/>
                </a:solidFill>
              </a:defRPr>
            </a:lvl1pPr>
          </a:lstStyle>
          <a:p>
            <a:endParaRPr lang="zh-TW" altLang="en-US"/>
          </a:p>
        </p:txBody>
      </p:sp>
      <p:sp>
        <p:nvSpPr>
          <p:cNvPr id="8198" name="Rectangle 6"/>
          <p:cNvSpPr>
            <a:spLocks noGrp="1" noChangeArrowheads="1"/>
          </p:cNvSpPr>
          <p:nvPr>
            <p:ph type="sldNum" sz="quarter" idx="4"/>
          </p:nvPr>
        </p:nvSpPr>
        <p:spPr>
          <a:xfrm>
            <a:off x="6553200" y="6245225"/>
            <a:ext cx="2133600" cy="476250"/>
          </a:xfrm>
        </p:spPr>
        <p:txBody>
          <a:bodyPr/>
          <a:lstStyle>
            <a:lvl1pPr>
              <a:defRPr>
                <a:solidFill>
                  <a:schemeClr val="tx1"/>
                </a:solidFill>
              </a:defRPr>
            </a:lvl1pPr>
          </a:lstStyle>
          <a:p>
            <a:fld id="{91280093-EAFC-49CB-A2C1-4A2DE1CAC017}" type="slidenum">
              <a:rPr lang="zh-TW" altLang="en-US" smtClean="0"/>
              <a:t>‹#›</a:t>
            </a:fld>
            <a:endParaRPr lang="zh-TW" altLang="en-US"/>
          </a:p>
        </p:txBody>
      </p:sp>
      <p:grpSp>
        <p:nvGrpSpPr>
          <p:cNvPr id="8210" name="Group 18"/>
          <p:cNvGrpSpPr>
            <a:grpSpLocks/>
          </p:cNvGrpSpPr>
          <p:nvPr/>
        </p:nvGrpSpPr>
        <p:grpSpPr bwMode="auto">
          <a:xfrm>
            <a:off x="323850" y="2133600"/>
            <a:ext cx="1776413" cy="1776413"/>
            <a:chOff x="204" y="1344"/>
            <a:chExt cx="1119" cy="1119"/>
          </a:xfrm>
        </p:grpSpPr>
        <p:sp>
          <p:nvSpPr>
            <p:cNvPr id="8201" name="AutoShape 9"/>
            <p:cNvSpPr>
              <a:spLocks noChangeAspect="1" noChangeArrowheads="1"/>
            </p:cNvSpPr>
            <p:nvPr userDrawn="1"/>
          </p:nvSpPr>
          <p:spPr bwMode="auto">
            <a:xfrm rot="18878719" flipH="1">
              <a:off x="377" y="1624"/>
              <a:ext cx="1119" cy="560"/>
            </a:xfrm>
            <a:custGeom>
              <a:avLst/>
              <a:gdLst>
                <a:gd name="G0" fmla="+- 9710 0 0"/>
                <a:gd name="G1" fmla="+- 5901333 0 0"/>
                <a:gd name="G2" fmla="+- 0 0 5901333"/>
                <a:gd name="T0" fmla="*/ 0 256 1"/>
                <a:gd name="T1" fmla="*/ 180 256 1"/>
                <a:gd name="G3" fmla="+- 5901333 T0 T1"/>
                <a:gd name="T2" fmla="*/ 0 256 1"/>
                <a:gd name="T3" fmla="*/ 90 256 1"/>
                <a:gd name="G4" fmla="+- 5901333 T2 T3"/>
                <a:gd name="G5" fmla="*/ G4 2 1"/>
                <a:gd name="T4" fmla="*/ 90 256 1"/>
                <a:gd name="T5" fmla="*/ 0 256 1"/>
                <a:gd name="G6" fmla="+- 5901333 T4 T5"/>
                <a:gd name="G7" fmla="*/ G6 2 1"/>
                <a:gd name="G8" fmla="abs 590133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710"/>
                <a:gd name="G18" fmla="*/ 9710 1 2"/>
                <a:gd name="G19" fmla="+- G18 5400 0"/>
                <a:gd name="G20" fmla="cos G19 5901333"/>
                <a:gd name="G21" fmla="sin G19 5901333"/>
                <a:gd name="G22" fmla="+- G20 10800 0"/>
                <a:gd name="G23" fmla="+- G21 10800 0"/>
                <a:gd name="G24" fmla="+- 10800 0 G20"/>
                <a:gd name="G25" fmla="+- 9710 10800 0"/>
                <a:gd name="G26" fmla="?: G9 G17 G25"/>
                <a:gd name="G27" fmla="?: G9 0 21600"/>
                <a:gd name="G28" fmla="cos 10800 5901333"/>
                <a:gd name="G29" fmla="sin 10800 5901333"/>
                <a:gd name="G30" fmla="sin 9710 5901333"/>
                <a:gd name="G31" fmla="+- G28 10800 0"/>
                <a:gd name="G32" fmla="+- G29 10800 0"/>
                <a:gd name="G33" fmla="+- G30 10800 0"/>
                <a:gd name="G34" fmla="?: G4 0 G31"/>
                <a:gd name="G35" fmla="?: 5901333 G34 0"/>
                <a:gd name="G36" fmla="?: G6 G35 G31"/>
                <a:gd name="G37" fmla="+- 21600 0 G36"/>
                <a:gd name="G38" fmla="?: G4 0 G33"/>
                <a:gd name="G39" fmla="?: 5901333 G38 G32"/>
                <a:gd name="G40" fmla="?: G6 G39 0"/>
                <a:gd name="G41" fmla="?: G4 G32 21600"/>
                <a:gd name="G42" fmla="?: G6 G41 G33"/>
                <a:gd name="T12" fmla="*/ 10800 w 21600"/>
                <a:gd name="T13" fmla="*/ 0 h 21600"/>
                <a:gd name="T14" fmla="*/ 10791 w 21600"/>
                <a:gd name="T15" fmla="*/ 21054 h 21600"/>
                <a:gd name="T16" fmla="*/ 10800 w 21600"/>
                <a:gd name="T17" fmla="*/ 1090 h 21600"/>
                <a:gd name="T18" fmla="*/ 10809 w 21600"/>
                <a:gd name="T19" fmla="*/ 2105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92" y="20509"/>
                  </a:moveTo>
                  <a:cubicBezTo>
                    <a:pt x="5432" y="20505"/>
                    <a:pt x="1090" y="16159"/>
                    <a:pt x="1090" y="10800"/>
                  </a:cubicBezTo>
                  <a:cubicBezTo>
                    <a:pt x="1090" y="5437"/>
                    <a:pt x="5437" y="1090"/>
                    <a:pt x="10800" y="1090"/>
                  </a:cubicBezTo>
                  <a:cubicBezTo>
                    <a:pt x="16162" y="1090"/>
                    <a:pt x="20510" y="5437"/>
                    <a:pt x="20510" y="10800"/>
                  </a:cubicBezTo>
                  <a:cubicBezTo>
                    <a:pt x="20510" y="16159"/>
                    <a:pt x="16167" y="20505"/>
                    <a:pt x="10807" y="20509"/>
                  </a:cubicBezTo>
                  <a:lnTo>
                    <a:pt x="10808" y="21599"/>
                  </a:lnTo>
                  <a:cubicBezTo>
                    <a:pt x="16770" y="21595"/>
                    <a:pt x="21600" y="16761"/>
                    <a:pt x="21600" y="10800"/>
                  </a:cubicBezTo>
                  <a:cubicBezTo>
                    <a:pt x="21600" y="4835"/>
                    <a:pt x="16764" y="0"/>
                    <a:pt x="10800" y="0"/>
                  </a:cubicBezTo>
                  <a:cubicBezTo>
                    <a:pt x="4835" y="0"/>
                    <a:pt x="0" y="4835"/>
                    <a:pt x="0" y="10800"/>
                  </a:cubicBezTo>
                  <a:cubicBezTo>
                    <a:pt x="-1" y="16761"/>
                    <a:pt x="4829" y="21595"/>
                    <a:pt x="10791" y="21599"/>
                  </a:cubicBezTo>
                  <a:close/>
                </a:path>
              </a:pathLst>
            </a:custGeom>
            <a:gradFill rotWithShape="1">
              <a:gsLst>
                <a:gs pos="0">
                  <a:schemeClr val="bg2"/>
                </a:gs>
                <a:gs pos="50000">
                  <a:srgbClr val="FFFFFF"/>
                </a:gs>
                <a:gs pos="100000">
                  <a:schemeClr val="bg2"/>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8202" name="AutoShape 10"/>
            <p:cNvSpPr>
              <a:spLocks noChangeAspect="1" noChangeArrowheads="1"/>
            </p:cNvSpPr>
            <p:nvPr userDrawn="1"/>
          </p:nvSpPr>
          <p:spPr bwMode="auto">
            <a:xfrm flipH="1">
              <a:off x="204" y="1717"/>
              <a:ext cx="1119" cy="560"/>
            </a:xfrm>
            <a:custGeom>
              <a:avLst/>
              <a:gdLst>
                <a:gd name="G0" fmla="+- 9821 0 0"/>
                <a:gd name="G1" fmla="+- 5905886 0 0"/>
                <a:gd name="G2" fmla="+- 0 0 5905886"/>
                <a:gd name="T0" fmla="*/ 0 256 1"/>
                <a:gd name="T1" fmla="*/ 180 256 1"/>
                <a:gd name="G3" fmla="+- 5905886 T0 T1"/>
                <a:gd name="T2" fmla="*/ 0 256 1"/>
                <a:gd name="T3" fmla="*/ 90 256 1"/>
                <a:gd name="G4" fmla="+- 5905886 T2 T3"/>
                <a:gd name="G5" fmla="*/ G4 2 1"/>
                <a:gd name="T4" fmla="*/ 90 256 1"/>
                <a:gd name="T5" fmla="*/ 0 256 1"/>
                <a:gd name="G6" fmla="+- 5905886 T4 T5"/>
                <a:gd name="G7" fmla="*/ G6 2 1"/>
                <a:gd name="G8" fmla="abs 590588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821"/>
                <a:gd name="G18" fmla="*/ 9821 1 2"/>
                <a:gd name="G19" fmla="+- G18 5400 0"/>
                <a:gd name="G20" fmla="cos G19 5905886"/>
                <a:gd name="G21" fmla="sin G19 5905886"/>
                <a:gd name="G22" fmla="+- G20 10800 0"/>
                <a:gd name="G23" fmla="+- G21 10800 0"/>
                <a:gd name="G24" fmla="+- 10800 0 G20"/>
                <a:gd name="G25" fmla="+- 9821 10800 0"/>
                <a:gd name="G26" fmla="?: G9 G17 G25"/>
                <a:gd name="G27" fmla="?: G9 0 21600"/>
                <a:gd name="G28" fmla="cos 10800 5905886"/>
                <a:gd name="G29" fmla="sin 10800 5905886"/>
                <a:gd name="G30" fmla="sin 9821 5905886"/>
                <a:gd name="G31" fmla="+- G28 10800 0"/>
                <a:gd name="G32" fmla="+- G29 10800 0"/>
                <a:gd name="G33" fmla="+- G30 10800 0"/>
                <a:gd name="G34" fmla="?: G4 0 G31"/>
                <a:gd name="G35" fmla="?: 5905886 G34 0"/>
                <a:gd name="G36" fmla="?: G6 G35 G31"/>
                <a:gd name="G37" fmla="+- 21600 0 G36"/>
                <a:gd name="G38" fmla="?: G4 0 G33"/>
                <a:gd name="G39" fmla="?: 5905886 G38 G32"/>
                <a:gd name="G40" fmla="?: G6 G39 0"/>
                <a:gd name="G41" fmla="?: G4 G32 21600"/>
                <a:gd name="G42" fmla="?: G6 G41 G33"/>
                <a:gd name="T12" fmla="*/ 10800 w 21600"/>
                <a:gd name="T13" fmla="*/ 0 h 21600"/>
                <a:gd name="T14" fmla="*/ 10779 w 21600"/>
                <a:gd name="T15" fmla="*/ 21110 h 21600"/>
                <a:gd name="T16" fmla="*/ 10800 w 21600"/>
                <a:gd name="T17" fmla="*/ 979 h 21600"/>
                <a:gd name="T18" fmla="*/ 10821 w 21600"/>
                <a:gd name="T19" fmla="*/ 2111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80" y="20620"/>
                  </a:moveTo>
                  <a:cubicBezTo>
                    <a:pt x="5363" y="20609"/>
                    <a:pt x="979" y="16216"/>
                    <a:pt x="979" y="10800"/>
                  </a:cubicBezTo>
                  <a:cubicBezTo>
                    <a:pt x="979" y="5376"/>
                    <a:pt x="5376" y="979"/>
                    <a:pt x="10800" y="979"/>
                  </a:cubicBezTo>
                  <a:cubicBezTo>
                    <a:pt x="16223" y="979"/>
                    <a:pt x="20621" y="5376"/>
                    <a:pt x="20621" y="10800"/>
                  </a:cubicBezTo>
                  <a:cubicBezTo>
                    <a:pt x="20621" y="16216"/>
                    <a:pt x="16236" y="20609"/>
                    <a:pt x="10819" y="20620"/>
                  </a:cubicBezTo>
                  <a:lnTo>
                    <a:pt x="10821" y="21599"/>
                  </a:lnTo>
                  <a:cubicBezTo>
                    <a:pt x="16778" y="21587"/>
                    <a:pt x="21600" y="16756"/>
                    <a:pt x="21600" y="10800"/>
                  </a:cubicBezTo>
                  <a:cubicBezTo>
                    <a:pt x="21600" y="4835"/>
                    <a:pt x="16764" y="0"/>
                    <a:pt x="10800" y="0"/>
                  </a:cubicBezTo>
                  <a:cubicBezTo>
                    <a:pt x="4835" y="0"/>
                    <a:pt x="0" y="4835"/>
                    <a:pt x="0" y="10800"/>
                  </a:cubicBezTo>
                  <a:cubicBezTo>
                    <a:pt x="-1" y="16756"/>
                    <a:pt x="4821" y="21587"/>
                    <a:pt x="10778" y="21599"/>
                  </a:cubicBezTo>
                  <a:close/>
                </a:path>
              </a:pathLst>
            </a:custGeom>
            <a:gradFill rotWithShape="1">
              <a:gsLst>
                <a:gs pos="0">
                  <a:schemeClr val="bg2"/>
                </a:gs>
                <a:gs pos="50000">
                  <a:srgbClr val="FFFFFF"/>
                </a:gs>
                <a:gs pos="100000">
                  <a:schemeClr val="bg2"/>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8200" name="Freeform 8"/>
            <p:cNvSpPr>
              <a:spLocks noChangeAspect="1"/>
            </p:cNvSpPr>
            <p:nvPr userDrawn="1"/>
          </p:nvSpPr>
          <p:spPr bwMode="auto">
            <a:xfrm rot="-2205221">
              <a:off x="567" y="1661"/>
              <a:ext cx="612" cy="544"/>
            </a:xfrm>
            <a:custGeom>
              <a:avLst/>
              <a:gdLst>
                <a:gd name="T0" fmla="*/ 611 w 1283"/>
                <a:gd name="T1" fmla="*/ 1118 h 1120"/>
                <a:gd name="T2" fmla="*/ 485 w 1283"/>
                <a:gd name="T3" fmla="*/ 1056 h 1120"/>
                <a:gd name="T4" fmla="*/ 355 w 1283"/>
                <a:gd name="T5" fmla="*/ 949 h 1120"/>
                <a:gd name="T6" fmla="*/ 238 w 1283"/>
                <a:gd name="T7" fmla="*/ 841 h 1120"/>
                <a:gd name="T8" fmla="*/ 148 w 1283"/>
                <a:gd name="T9" fmla="*/ 742 h 1120"/>
                <a:gd name="T10" fmla="*/ 58 w 1283"/>
                <a:gd name="T11" fmla="*/ 607 h 1120"/>
                <a:gd name="T12" fmla="*/ 15 w 1283"/>
                <a:gd name="T13" fmla="*/ 463 h 1120"/>
                <a:gd name="T14" fmla="*/ 7 w 1283"/>
                <a:gd name="T15" fmla="*/ 322 h 1120"/>
                <a:gd name="T16" fmla="*/ 55 w 1283"/>
                <a:gd name="T17" fmla="*/ 190 h 1120"/>
                <a:gd name="T18" fmla="*/ 143 w 1283"/>
                <a:gd name="T19" fmla="*/ 90 h 1120"/>
                <a:gd name="T20" fmla="*/ 283 w 1283"/>
                <a:gd name="T21" fmla="*/ 13 h 1120"/>
                <a:gd name="T22" fmla="*/ 436 w 1283"/>
                <a:gd name="T23" fmla="*/ 13 h 1120"/>
                <a:gd name="T24" fmla="*/ 551 w 1283"/>
                <a:gd name="T25" fmla="*/ 56 h 1120"/>
                <a:gd name="T26" fmla="*/ 605 w 1283"/>
                <a:gd name="T27" fmla="*/ 102 h 1120"/>
                <a:gd name="T28" fmla="*/ 643 w 1283"/>
                <a:gd name="T29" fmla="*/ 130 h 1120"/>
                <a:gd name="T30" fmla="*/ 675 w 1283"/>
                <a:gd name="T31" fmla="*/ 106 h 1120"/>
                <a:gd name="T32" fmla="*/ 741 w 1283"/>
                <a:gd name="T33" fmla="*/ 55 h 1120"/>
                <a:gd name="T34" fmla="*/ 835 w 1283"/>
                <a:gd name="T35" fmla="*/ 18 h 1120"/>
                <a:gd name="T36" fmla="*/ 955 w 1283"/>
                <a:gd name="T37" fmla="*/ 6 h 1120"/>
                <a:gd name="T38" fmla="*/ 1051 w 1283"/>
                <a:gd name="T39" fmla="*/ 34 h 1120"/>
                <a:gd name="T40" fmla="*/ 1138 w 1283"/>
                <a:gd name="T41" fmla="*/ 94 h 1120"/>
                <a:gd name="T42" fmla="*/ 1199 w 1283"/>
                <a:gd name="T43" fmla="*/ 166 h 1120"/>
                <a:gd name="T44" fmla="*/ 1240 w 1283"/>
                <a:gd name="T45" fmla="*/ 237 h 1120"/>
                <a:gd name="T46" fmla="*/ 1269 w 1283"/>
                <a:gd name="T47" fmla="*/ 332 h 1120"/>
                <a:gd name="T48" fmla="*/ 1282 w 1283"/>
                <a:gd name="T49" fmla="*/ 436 h 1120"/>
                <a:gd name="T50" fmla="*/ 1263 w 1283"/>
                <a:gd name="T51" fmla="*/ 538 h 1120"/>
                <a:gd name="T52" fmla="*/ 1235 w 1283"/>
                <a:gd name="T53" fmla="*/ 616 h 1120"/>
                <a:gd name="T54" fmla="*/ 1203 w 1283"/>
                <a:gd name="T55" fmla="*/ 682 h 1120"/>
                <a:gd name="T56" fmla="*/ 1159 w 1283"/>
                <a:gd name="T57" fmla="*/ 744 h 1120"/>
                <a:gd name="T58" fmla="*/ 1105 w 1283"/>
                <a:gd name="T59" fmla="*/ 800 h 1120"/>
                <a:gd name="T60" fmla="*/ 1042 w 1283"/>
                <a:gd name="T61" fmla="*/ 852 h 1120"/>
                <a:gd name="T62" fmla="*/ 943 w 1283"/>
                <a:gd name="T63" fmla="*/ 922 h 1120"/>
                <a:gd name="T64" fmla="*/ 835 w 1283"/>
                <a:gd name="T65" fmla="*/ 996 h 1120"/>
                <a:gd name="T66" fmla="*/ 723 w 1283"/>
                <a:gd name="T67" fmla="*/ 1068 h 1120"/>
                <a:gd name="T68" fmla="*/ 611 w 1283"/>
                <a:gd name="T69" fmla="*/ 1118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3" h="1120">
                  <a:moveTo>
                    <a:pt x="611" y="1118"/>
                  </a:moveTo>
                  <a:cubicBezTo>
                    <a:pt x="571" y="1116"/>
                    <a:pt x="528" y="1084"/>
                    <a:pt x="485" y="1056"/>
                  </a:cubicBezTo>
                  <a:cubicBezTo>
                    <a:pt x="442" y="1028"/>
                    <a:pt x="396" y="985"/>
                    <a:pt x="355" y="949"/>
                  </a:cubicBezTo>
                  <a:cubicBezTo>
                    <a:pt x="314" y="913"/>
                    <a:pt x="272" y="875"/>
                    <a:pt x="238" y="841"/>
                  </a:cubicBezTo>
                  <a:cubicBezTo>
                    <a:pt x="204" y="807"/>
                    <a:pt x="178" y="781"/>
                    <a:pt x="148" y="742"/>
                  </a:cubicBezTo>
                  <a:cubicBezTo>
                    <a:pt x="118" y="703"/>
                    <a:pt x="80" y="653"/>
                    <a:pt x="58" y="607"/>
                  </a:cubicBezTo>
                  <a:cubicBezTo>
                    <a:pt x="36" y="561"/>
                    <a:pt x="23" y="510"/>
                    <a:pt x="15" y="463"/>
                  </a:cubicBezTo>
                  <a:cubicBezTo>
                    <a:pt x="7" y="416"/>
                    <a:pt x="0" y="367"/>
                    <a:pt x="7" y="322"/>
                  </a:cubicBezTo>
                  <a:cubicBezTo>
                    <a:pt x="14" y="277"/>
                    <a:pt x="32" y="229"/>
                    <a:pt x="55" y="190"/>
                  </a:cubicBezTo>
                  <a:cubicBezTo>
                    <a:pt x="78" y="151"/>
                    <a:pt x="105" y="120"/>
                    <a:pt x="143" y="90"/>
                  </a:cubicBezTo>
                  <a:cubicBezTo>
                    <a:pt x="181" y="60"/>
                    <a:pt x="234" y="26"/>
                    <a:pt x="283" y="13"/>
                  </a:cubicBezTo>
                  <a:cubicBezTo>
                    <a:pt x="332" y="0"/>
                    <a:pt x="391" y="6"/>
                    <a:pt x="436" y="13"/>
                  </a:cubicBezTo>
                  <a:cubicBezTo>
                    <a:pt x="481" y="20"/>
                    <a:pt x="523" y="41"/>
                    <a:pt x="551" y="56"/>
                  </a:cubicBezTo>
                  <a:cubicBezTo>
                    <a:pt x="579" y="71"/>
                    <a:pt x="590" y="90"/>
                    <a:pt x="605" y="102"/>
                  </a:cubicBezTo>
                  <a:cubicBezTo>
                    <a:pt x="620" y="114"/>
                    <a:pt x="631" y="129"/>
                    <a:pt x="643" y="130"/>
                  </a:cubicBezTo>
                  <a:cubicBezTo>
                    <a:pt x="655" y="131"/>
                    <a:pt x="659" y="118"/>
                    <a:pt x="675" y="106"/>
                  </a:cubicBezTo>
                  <a:cubicBezTo>
                    <a:pt x="691" y="94"/>
                    <a:pt x="714" y="70"/>
                    <a:pt x="741" y="55"/>
                  </a:cubicBezTo>
                  <a:cubicBezTo>
                    <a:pt x="768" y="40"/>
                    <a:pt x="799" y="26"/>
                    <a:pt x="835" y="18"/>
                  </a:cubicBezTo>
                  <a:cubicBezTo>
                    <a:pt x="871" y="10"/>
                    <a:pt x="919" y="3"/>
                    <a:pt x="955" y="6"/>
                  </a:cubicBezTo>
                  <a:cubicBezTo>
                    <a:pt x="991" y="9"/>
                    <a:pt x="1021" y="19"/>
                    <a:pt x="1051" y="34"/>
                  </a:cubicBezTo>
                  <a:cubicBezTo>
                    <a:pt x="1081" y="49"/>
                    <a:pt x="1113" y="72"/>
                    <a:pt x="1138" y="94"/>
                  </a:cubicBezTo>
                  <a:cubicBezTo>
                    <a:pt x="1163" y="116"/>
                    <a:pt x="1182" y="142"/>
                    <a:pt x="1199" y="166"/>
                  </a:cubicBezTo>
                  <a:cubicBezTo>
                    <a:pt x="1216" y="190"/>
                    <a:pt x="1228" y="209"/>
                    <a:pt x="1240" y="237"/>
                  </a:cubicBezTo>
                  <a:cubicBezTo>
                    <a:pt x="1252" y="265"/>
                    <a:pt x="1262" y="299"/>
                    <a:pt x="1269" y="332"/>
                  </a:cubicBezTo>
                  <a:cubicBezTo>
                    <a:pt x="1276" y="365"/>
                    <a:pt x="1283" y="402"/>
                    <a:pt x="1282" y="436"/>
                  </a:cubicBezTo>
                  <a:cubicBezTo>
                    <a:pt x="1281" y="470"/>
                    <a:pt x="1271" y="508"/>
                    <a:pt x="1263" y="538"/>
                  </a:cubicBezTo>
                  <a:cubicBezTo>
                    <a:pt x="1255" y="568"/>
                    <a:pt x="1245" y="592"/>
                    <a:pt x="1235" y="616"/>
                  </a:cubicBezTo>
                  <a:cubicBezTo>
                    <a:pt x="1225" y="640"/>
                    <a:pt x="1216" y="661"/>
                    <a:pt x="1203" y="682"/>
                  </a:cubicBezTo>
                  <a:cubicBezTo>
                    <a:pt x="1190" y="703"/>
                    <a:pt x="1175" y="724"/>
                    <a:pt x="1159" y="744"/>
                  </a:cubicBezTo>
                  <a:cubicBezTo>
                    <a:pt x="1143" y="764"/>
                    <a:pt x="1125" y="782"/>
                    <a:pt x="1105" y="800"/>
                  </a:cubicBezTo>
                  <a:cubicBezTo>
                    <a:pt x="1085" y="818"/>
                    <a:pt x="1069" y="832"/>
                    <a:pt x="1042" y="852"/>
                  </a:cubicBezTo>
                  <a:cubicBezTo>
                    <a:pt x="1015" y="872"/>
                    <a:pt x="977" y="898"/>
                    <a:pt x="943" y="922"/>
                  </a:cubicBezTo>
                  <a:cubicBezTo>
                    <a:pt x="909" y="946"/>
                    <a:pt x="872" y="972"/>
                    <a:pt x="835" y="996"/>
                  </a:cubicBezTo>
                  <a:cubicBezTo>
                    <a:pt x="798" y="1020"/>
                    <a:pt x="760" y="1048"/>
                    <a:pt x="723" y="1068"/>
                  </a:cubicBezTo>
                  <a:cubicBezTo>
                    <a:pt x="686" y="1088"/>
                    <a:pt x="651" y="1120"/>
                    <a:pt x="611" y="1118"/>
                  </a:cubicBezTo>
                  <a:close/>
                </a:path>
              </a:pathLst>
            </a:custGeom>
            <a:gradFill rotWithShape="1">
              <a:gsLst>
                <a:gs pos="0">
                  <a:srgbClr val="FFFFFF"/>
                </a:gs>
                <a:gs pos="100000">
                  <a:srgbClr val="FF9999"/>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fld id="{8FB1C8E6-36D8-482C-A4F1-A194B74882A3}" type="datetime1">
              <a:rPr lang="zh-TW" altLang="en-US" smtClean="0"/>
              <a:t>2025/4/28</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91280093-EAFC-49CB-A2C1-4A2DE1CAC017}" type="slidenum">
              <a:rPr lang="zh-TW" altLang="en-US" smtClean="0"/>
              <a:t>‹#›</a:t>
            </a:fld>
            <a:endParaRPr lang="zh-TW" altLang="en-US"/>
          </a:p>
        </p:txBody>
      </p:sp>
    </p:spTree>
    <p:extLst>
      <p:ext uri="{BB962C8B-B14F-4D97-AF65-F5344CB8AC3E}">
        <p14:creationId xmlns:p14="http://schemas.microsoft.com/office/powerpoint/2010/main" val="3565749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609600"/>
            <a:ext cx="1943100" cy="54864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5800" y="609600"/>
            <a:ext cx="5676900" cy="54864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fld id="{BBE77BF5-5C5A-4257-89C8-DBD3CD8694C5}" type="datetime1">
              <a:rPr lang="zh-TW" altLang="en-US" smtClean="0"/>
              <a:t>2025/4/28</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91280093-EAFC-49CB-A2C1-4A2DE1CAC017}" type="slidenum">
              <a:rPr lang="zh-TW" altLang="en-US" smtClean="0"/>
              <a:t>‹#›</a:t>
            </a:fld>
            <a:endParaRPr lang="zh-TW" altLang="en-US"/>
          </a:p>
        </p:txBody>
      </p:sp>
    </p:spTree>
    <p:extLst>
      <p:ext uri="{BB962C8B-B14F-4D97-AF65-F5344CB8AC3E}">
        <p14:creationId xmlns:p14="http://schemas.microsoft.com/office/powerpoint/2010/main" val="785200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只有標題">
    <p:spTree>
      <p:nvGrpSpPr>
        <p:cNvPr id="1" name=""/>
        <p:cNvGrpSpPr/>
        <p:nvPr/>
      </p:nvGrpSpPr>
      <p:grpSpPr>
        <a:xfrm>
          <a:off x="0" y="0"/>
          <a:ext cx="0" cy="0"/>
          <a:chOff x="0" y="0"/>
          <a:chExt cx="0" cy="0"/>
        </a:xfrm>
      </p:grpSpPr>
      <p:sp>
        <p:nvSpPr>
          <p:cNvPr id="3" name="矩形 2"/>
          <p:cNvSpPr/>
          <p:nvPr userDrawn="1"/>
        </p:nvSpPr>
        <p:spPr>
          <a:xfrm rot="19217432">
            <a:off x="-1332996" y="380443"/>
            <a:ext cx="4038198" cy="780890"/>
          </a:xfrm>
          <a:prstGeom prst="rect">
            <a:avLst/>
          </a:prstGeom>
          <a:solidFill>
            <a:schemeClr val="bg2">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sz="30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6" name="矩形 5"/>
          <p:cNvSpPr/>
          <p:nvPr userDrawn="1"/>
        </p:nvSpPr>
        <p:spPr>
          <a:xfrm rot="19217432">
            <a:off x="-1255918" y="452451"/>
            <a:ext cx="4038198" cy="780890"/>
          </a:xfrm>
          <a:prstGeom prst="rect">
            <a:avLst/>
          </a:prstGeom>
          <a:blipFill>
            <a:blip r:embed="rId2"/>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spcBef>
                <a:spcPts val="600"/>
              </a:spcBef>
            </a:pPr>
            <a:endParaRPr lang="zh-TW" altLang="en-US" sz="30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4" name="剪去單一角落矩形 111"/>
          <p:cNvSpPr/>
          <p:nvPr userDrawn="1"/>
        </p:nvSpPr>
        <p:spPr>
          <a:xfrm flipH="1">
            <a:off x="323528" y="193452"/>
            <a:ext cx="8503949" cy="6173434"/>
          </a:xfrm>
          <a:custGeom>
            <a:avLst/>
            <a:gdLst>
              <a:gd name="connsiteX0" fmla="*/ 0 w 8352928"/>
              <a:gd name="connsiteY0" fmla="*/ 0 h 6336704"/>
              <a:gd name="connsiteX1" fmla="*/ 7296790 w 8352928"/>
              <a:gd name="connsiteY1" fmla="*/ 0 h 6336704"/>
              <a:gd name="connsiteX2" fmla="*/ 8352928 w 8352928"/>
              <a:gd name="connsiteY2" fmla="*/ 1056138 h 6336704"/>
              <a:gd name="connsiteX3" fmla="*/ 8352928 w 8352928"/>
              <a:gd name="connsiteY3" fmla="*/ 6336704 h 6336704"/>
              <a:gd name="connsiteX4" fmla="*/ 0 w 8352928"/>
              <a:gd name="connsiteY4" fmla="*/ 6336704 h 6336704"/>
              <a:gd name="connsiteX5" fmla="*/ 0 w 8352928"/>
              <a:gd name="connsiteY5" fmla="*/ 0 h 6336704"/>
              <a:gd name="connsiteX0" fmla="*/ 0 w 8352928"/>
              <a:gd name="connsiteY0" fmla="*/ 0 h 6336704"/>
              <a:gd name="connsiteX1" fmla="*/ 6898205 w 8352928"/>
              <a:gd name="connsiteY1" fmla="*/ 0 h 6336704"/>
              <a:gd name="connsiteX2" fmla="*/ 8352928 w 8352928"/>
              <a:gd name="connsiteY2" fmla="*/ 1056138 h 6336704"/>
              <a:gd name="connsiteX3" fmla="*/ 8352928 w 8352928"/>
              <a:gd name="connsiteY3" fmla="*/ 6336704 h 6336704"/>
              <a:gd name="connsiteX4" fmla="*/ 0 w 8352928"/>
              <a:gd name="connsiteY4" fmla="*/ 6336704 h 6336704"/>
              <a:gd name="connsiteX5" fmla="*/ 0 w 8352928"/>
              <a:gd name="connsiteY5" fmla="*/ 0 h 6336704"/>
              <a:gd name="connsiteX0" fmla="*/ 0 w 8352928"/>
              <a:gd name="connsiteY0" fmla="*/ 0 h 6336704"/>
              <a:gd name="connsiteX1" fmla="*/ 6898205 w 8352928"/>
              <a:gd name="connsiteY1" fmla="*/ 0 h 6336704"/>
              <a:gd name="connsiteX2" fmla="*/ 8352928 w 8352928"/>
              <a:gd name="connsiteY2" fmla="*/ 1173369 h 6336704"/>
              <a:gd name="connsiteX3" fmla="*/ 8352928 w 8352928"/>
              <a:gd name="connsiteY3" fmla="*/ 6336704 h 6336704"/>
              <a:gd name="connsiteX4" fmla="*/ 0 w 8352928"/>
              <a:gd name="connsiteY4" fmla="*/ 6336704 h 6336704"/>
              <a:gd name="connsiteX5" fmla="*/ 0 w 8352928"/>
              <a:gd name="connsiteY5" fmla="*/ 0 h 6336704"/>
              <a:gd name="connsiteX0" fmla="*/ 0 w 8352928"/>
              <a:gd name="connsiteY0" fmla="*/ 0 h 6336704"/>
              <a:gd name="connsiteX1" fmla="*/ 6921652 w 8352928"/>
              <a:gd name="connsiteY1" fmla="*/ 11723 h 6336704"/>
              <a:gd name="connsiteX2" fmla="*/ 8352928 w 8352928"/>
              <a:gd name="connsiteY2" fmla="*/ 1173369 h 6336704"/>
              <a:gd name="connsiteX3" fmla="*/ 8352928 w 8352928"/>
              <a:gd name="connsiteY3" fmla="*/ 6336704 h 6336704"/>
              <a:gd name="connsiteX4" fmla="*/ 0 w 8352928"/>
              <a:gd name="connsiteY4" fmla="*/ 6336704 h 6336704"/>
              <a:gd name="connsiteX5" fmla="*/ 0 w 8352928"/>
              <a:gd name="connsiteY5" fmla="*/ 0 h 6336704"/>
              <a:gd name="connsiteX0" fmla="*/ 0 w 8352928"/>
              <a:gd name="connsiteY0" fmla="*/ 0 h 6336704"/>
              <a:gd name="connsiteX1" fmla="*/ 6921652 w 8352928"/>
              <a:gd name="connsiteY1" fmla="*/ 11723 h 6336704"/>
              <a:gd name="connsiteX2" fmla="*/ 8319719 w 8352928"/>
              <a:gd name="connsiteY2" fmla="*/ 1191344 h 6336704"/>
              <a:gd name="connsiteX3" fmla="*/ 8352928 w 8352928"/>
              <a:gd name="connsiteY3" fmla="*/ 1173369 h 6336704"/>
              <a:gd name="connsiteX4" fmla="*/ 8352928 w 8352928"/>
              <a:gd name="connsiteY4" fmla="*/ 6336704 h 6336704"/>
              <a:gd name="connsiteX5" fmla="*/ 0 w 8352928"/>
              <a:gd name="connsiteY5" fmla="*/ 6336704 h 6336704"/>
              <a:gd name="connsiteX6" fmla="*/ 0 w 8352928"/>
              <a:gd name="connsiteY6" fmla="*/ 0 h 6336704"/>
              <a:gd name="connsiteX0" fmla="*/ 0 w 8352928"/>
              <a:gd name="connsiteY0" fmla="*/ 0 h 6336704"/>
              <a:gd name="connsiteX1" fmla="*/ 6921652 w 8352928"/>
              <a:gd name="connsiteY1" fmla="*/ 11723 h 6336704"/>
              <a:gd name="connsiteX2" fmla="*/ 8319719 w 8352928"/>
              <a:gd name="connsiteY2" fmla="*/ 1191344 h 6336704"/>
              <a:gd name="connsiteX3" fmla="*/ 8352928 w 8352928"/>
              <a:gd name="connsiteY3" fmla="*/ 1712630 h 6336704"/>
              <a:gd name="connsiteX4" fmla="*/ 8352928 w 8352928"/>
              <a:gd name="connsiteY4" fmla="*/ 6336704 h 6336704"/>
              <a:gd name="connsiteX5" fmla="*/ 0 w 8352928"/>
              <a:gd name="connsiteY5" fmla="*/ 6336704 h 6336704"/>
              <a:gd name="connsiteX6" fmla="*/ 0 w 8352928"/>
              <a:gd name="connsiteY6" fmla="*/ 0 h 6336704"/>
              <a:gd name="connsiteX0" fmla="*/ 0 w 8352928"/>
              <a:gd name="connsiteY0" fmla="*/ 0 h 6336704"/>
              <a:gd name="connsiteX1" fmla="*/ 6528300 w 8352928"/>
              <a:gd name="connsiteY1" fmla="*/ 11723 h 6336704"/>
              <a:gd name="connsiteX2" fmla="*/ 8319719 w 8352928"/>
              <a:gd name="connsiteY2" fmla="*/ 1191344 h 6336704"/>
              <a:gd name="connsiteX3" fmla="*/ 8352928 w 8352928"/>
              <a:gd name="connsiteY3" fmla="*/ 1712630 h 6336704"/>
              <a:gd name="connsiteX4" fmla="*/ 8352928 w 8352928"/>
              <a:gd name="connsiteY4" fmla="*/ 6336704 h 6336704"/>
              <a:gd name="connsiteX5" fmla="*/ 0 w 8352928"/>
              <a:gd name="connsiteY5" fmla="*/ 6336704 h 6336704"/>
              <a:gd name="connsiteX6" fmla="*/ 0 w 8352928"/>
              <a:gd name="connsiteY6" fmla="*/ 0 h 6336704"/>
              <a:gd name="connsiteX0" fmla="*/ 0 w 8364675"/>
              <a:gd name="connsiteY0" fmla="*/ 0 h 6336704"/>
              <a:gd name="connsiteX1" fmla="*/ 6528300 w 8364675"/>
              <a:gd name="connsiteY1" fmla="*/ 11723 h 6336704"/>
              <a:gd name="connsiteX2" fmla="*/ 8364675 w 8364675"/>
              <a:gd name="connsiteY2" fmla="*/ 1472698 h 6336704"/>
              <a:gd name="connsiteX3" fmla="*/ 8352928 w 8364675"/>
              <a:gd name="connsiteY3" fmla="*/ 1712630 h 6336704"/>
              <a:gd name="connsiteX4" fmla="*/ 8352928 w 8364675"/>
              <a:gd name="connsiteY4" fmla="*/ 6336704 h 6336704"/>
              <a:gd name="connsiteX5" fmla="*/ 0 w 8364675"/>
              <a:gd name="connsiteY5" fmla="*/ 6336704 h 6336704"/>
              <a:gd name="connsiteX6" fmla="*/ 0 w 8364675"/>
              <a:gd name="connsiteY6" fmla="*/ 0 h 6336704"/>
              <a:gd name="connsiteX0" fmla="*/ 0 w 8352928"/>
              <a:gd name="connsiteY0" fmla="*/ 0 h 6336704"/>
              <a:gd name="connsiteX1" fmla="*/ 6528300 w 8352928"/>
              <a:gd name="connsiteY1" fmla="*/ 11723 h 6336704"/>
              <a:gd name="connsiteX2" fmla="*/ 8342197 w 8352928"/>
              <a:gd name="connsiteY2" fmla="*/ 1578205 h 6336704"/>
              <a:gd name="connsiteX3" fmla="*/ 8352928 w 8352928"/>
              <a:gd name="connsiteY3" fmla="*/ 1712630 h 6336704"/>
              <a:gd name="connsiteX4" fmla="*/ 8352928 w 8352928"/>
              <a:gd name="connsiteY4" fmla="*/ 6336704 h 6336704"/>
              <a:gd name="connsiteX5" fmla="*/ 0 w 8352928"/>
              <a:gd name="connsiteY5" fmla="*/ 6336704 h 6336704"/>
              <a:gd name="connsiteX6" fmla="*/ 0 w 8352928"/>
              <a:gd name="connsiteY6" fmla="*/ 0 h 63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2928" h="6336704">
                <a:moveTo>
                  <a:pt x="0" y="0"/>
                </a:moveTo>
                <a:lnTo>
                  <a:pt x="6528300" y="11723"/>
                </a:lnTo>
                <a:cubicBezTo>
                  <a:pt x="6990415" y="393207"/>
                  <a:pt x="7880082" y="1196721"/>
                  <a:pt x="8342197" y="1578205"/>
                </a:cubicBezTo>
                <a:lnTo>
                  <a:pt x="8352928" y="1712630"/>
                </a:lnTo>
                <a:lnTo>
                  <a:pt x="8352928" y="6336704"/>
                </a:lnTo>
                <a:lnTo>
                  <a:pt x="0" y="6336704"/>
                </a:lnTo>
                <a:lnTo>
                  <a:pt x="0" y="0"/>
                </a:lnTo>
                <a:close/>
              </a:path>
            </a:pathLst>
          </a:custGeom>
          <a:solidFill>
            <a:schemeClr val="bg1"/>
          </a:solidFill>
          <a:ln>
            <a:solidFill>
              <a:schemeClr val="bg1">
                <a:lumMod val="85000"/>
              </a:schemeClr>
            </a:solidFill>
          </a:ln>
          <a:effectLst/>
          <a:scene3d>
            <a:camera prst="orthographicFront"/>
            <a:lightRig rig="threePt" dir="t">
              <a:rot lat="0" lon="0" rev="6000000"/>
            </a:lightRig>
          </a:scene3d>
          <a:sp3d extrusionH="1270000"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타원 52"/>
          <p:cNvSpPr/>
          <p:nvPr userDrawn="1"/>
        </p:nvSpPr>
        <p:spPr>
          <a:xfrm>
            <a:off x="-180528" y="-243408"/>
            <a:ext cx="1440160" cy="1368152"/>
          </a:xfrm>
          <a:prstGeom prst="ellipse">
            <a:avLst/>
          </a:prstGeom>
          <a:blipFill>
            <a:blip r:embed="rId3" cstate="print"/>
            <a:stretch>
              <a:fillRect/>
            </a:stretch>
          </a:blipFill>
          <a:ln w="25400" cap="flat" cmpd="sng" algn="ctr">
            <a:noFill/>
            <a:prstDash val="solid"/>
          </a:ln>
          <a:effectLst>
            <a:outerShdw blurRad="203200" dist="63500" dir="5400000" sx="103000" sy="103000" algn="tl" rotWithShape="0">
              <a:prstClr val="black">
                <a:alpha val="40000"/>
              </a:prstClr>
            </a:outerShdw>
          </a:effectLst>
          <a:scene3d>
            <a:camera prst="orthographicFront"/>
            <a:lightRig rig="soft" dir="t"/>
          </a:scene3d>
          <a:sp3d prstMaterial="plastic">
            <a:bevelT w="508000" h="209550"/>
          </a:sp3d>
        </p:spPr>
        <p:txBody>
          <a:bodyPr rtlCol="0" anchor="ctr"/>
          <a:lstStyle/>
          <a:p>
            <a:pPr algn="ctr" latinLnBrk="0">
              <a:defRPr/>
            </a:pPr>
            <a:endParaRPr lang="ko-KR" altLang="en-US" kern="0">
              <a:solidFill>
                <a:srgbClr val="FFFFFF"/>
              </a:solidFill>
              <a:latin typeface="HY헤드라인M"/>
              <a:ea typeface="HY헤드라인M"/>
            </a:endParaRPr>
          </a:p>
        </p:txBody>
      </p:sp>
    </p:spTree>
    <p:extLst>
      <p:ext uri="{BB962C8B-B14F-4D97-AF65-F5344CB8AC3E}">
        <p14:creationId xmlns:p14="http://schemas.microsoft.com/office/powerpoint/2010/main" val="68412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fld id="{02621D39-9E46-4667-AC9C-FBC7A9295A7D}" type="datetime1">
              <a:rPr lang="zh-TW" altLang="en-US" smtClean="0"/>
              <a:t>2025/4/28</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91280093-EAFC-49CB-A2C1-4A2DE1CAC017}" type="slidenum">
              <a:rPr lang="zh-TW" altLang="en-US" smtClean="0"/>
              <a:t>‹#›</a:t>
            </a:fld>
            <a:endParaRPr lang="zh-TW" altLang="en-US"/>
          </a:p>
        </p:txBody>
      </p:sp>
    </p:spTree>
    <p:extLst>
      <p:ext uri="{BB962C8B-B14F-4D97-AF65-F5344CB8AC3E}">
        <p14:creationId xmlns:p14="http://schemas.microsoft.com/office/powerpoint/2010/main" val="2570091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fld id="{F663A86E-304C-4944-8E09-96504EDACD86}" type="datetime1">
              <a:rPr lang="zh-TW" altLang="en-US" smtClean="0"/>
              <a:t>2025/4/28</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91280093-EAFC-49CB-A2C1-4A2DE1CAC017}" type="slidenum">
              <a:rPr lang="zh-TW" altLang="en-US" smtClean="0"/>
              <a:t>‹#›</a:t>
            </a:fld>
            <a:endParaRPr lang="zh-TW" altLang="en-US"/>
          </a:p>
        </p:txBody>
      </p:sp>
    </p:spTree>
    <p:extLst>
      <p:ext uri="{BB962C8B-B14F-4D97-AF65-F5344CB8AC3E}">
        <p14:creationId xmlns:p14="http://schemas.microsoft.com/office/powerpoint/2010/main" val="2975017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lvl1pPr>
              <a:defRPr/>
            </a:lvl1pPr>
          </a:lstStyle>
          <a:p>
            <a:fld id="{5D910498-9E37-4EB2-819B-41C750128D3A}" type="datetime1">
              <a:rPr lang="zh-TW" altLang="en-US" smtClean="0"/>
              <a:t>2025/4/28</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91280093-EAFC-49CB-A2C1-4A2DE1CAC017}" type="slidenum">
              <a:rPr lang="zh-TW" altLang="en-US" smtClean="0"/>
              <a:t>‹#›</a:t>
            </a:fld>
            <a:endParaRPr lang="zh-TW" altLang="en-US"/>
          </a:p>
        </p:txBody>
      </p:sp>
    </p:spTree>
    <p:extLst>
      <p:ext uri="{BB962C8B-B14F-4D97-AF65-F5344CB8AC3E}">
        <p14:creationId xmlns:p14="http://schemas.microsoft.com/office/powerpoint/2010/main" val="3778196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lvl1pPr>
              <a:defRPr/>
            </a:lvl1pPr>
          </a:lstStyle>
          <a:p>
            <a:fld id="{876D65D3-DA01-4F94-90BF-097AF1FFEA44}" type="datetime1">
              <a:rPr lang="zh-TW" altLang="en-US" smtClean="0"/>
              <a:t>2025/4/28</a:t>
            </a:fld>
            <a:endParaRPr lang="zh-TW" altLang="en-US"/>
          </a:p>
        </p:txBody>
      </p:sp>
      <p:sp>
        <p:nvSpPr>
          <p:cNvPr id="8" name="頁尾版面配置區 7"/>
          <p:cNvSpPr>
            <a:spLocks noGrp="1"/>
          </p:cNvSpPr>
          <p:nvPr>
            <p:ph type="ftr" sz="quarter" idx="11"/>
          </p:nvPr>
        </p:nvSpPr>
        <p:spPr/>
        <p:txBody>
          <a:bodyPr/>
          <a:lstStyle>
            <a:lvl1pPr>
              <a:defRPr/>
            </a:lvl1pPr>
          </a:lstStyle>
          <a:p>
            <a:endParaRPr lang="zh-TW" altLang="en-US"/>
          </a:p>
        </p:txBody>
      </p:sp>
      <p:sp>
        <p:nvSpPr>
          <p:cNvPr id="9" name="投影片編號版面配置區 8"/>
          <p:cNvSpPr>
            <a:spLocks noGrp="1"/>
          </p:cNvSpPr>
          <p:nvPr>
            <p:ph type="sldNum" sz="quarter" idx="12"/>
          </p:nvPr>
        </p:nvSpPr>
        <p:spPr/>
        <p:txBody>
          <a:bodyPr/>
          <a:lstStyle>
            <a:lvl1pPr>
              <a:defRPr/>
            </a:lvl1pPr>
          </a:lstStyle>
          <a:p>
            <a:fld id="{91280093-EAFC-49CB-A2C1-4A2DE1CAC017}" type="slidenum">
              <a:rPr lang="zh-TW" altLang="en-US" smtClean="0"/>
              <a:t>‹#›</a:t>
            </a:fld>
            <a:endParaRPr lang="zh-TW" altLang="en-US"/>
          </a:p>
        </p:txBody>
      </p:sp>
    </p:spTree>
    <p:extLst>
      <p:ext uri="{BB962C8B-B14F-4D97-AF65-F5344CB8AC3E}">
        <p14:creationId xmlns:p14="http://schemas.microsoft.com/office/powerpoint/2010/main" val="973271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lvl1pPr>
              <a:defRPr/>
            </a:lvl1pPr>
          </a:lstStyle>
          <a:p>
            <a:fld id="{A4B96D6F-05D7-4EC5-A176-0F8BF09BA3B4}" type="datetime1">
              <a:rPr lang="zh-TW" altLang="en-US" smtClean="0"/>
              <a:t>2025/4/28</a:t>
            </a:fld>
            <a:endParaRPr lang="zh-TW" altLang="en-US"/>
          </a:p>
        </p:txBody>
      </p:sp>
      <p:sp>
        <p:nvSpPr>
          <p:cNvPr id="4" name="頁尾版面配置區 3"/>
          <p:cNvSpPr>
            <a:spLocks noGrp="1"/>
          </p:cNvSpPr>
          <p:nvPr>
            <p:ph type="ftr" sz="quarter" idx="11"/>
          </p:nvPr>
        </p:nvSpPr>
        <p:spPr/>
        <p:txBody>
          <a:bodyPr/>
          <a:lstStyle>
            <a:lvl1pPr>
              <a:defRPr/>
            </a:lvl1pPr>
          </a:lstStyle>
          <a:p>
            <a:endParaRPr lang="zh-TW" altLang="en-US"/>
          </a:p>
        </p:txBody>
      </p:sp>
      <p:sp>
        <p:nvSpPr>
          <p:cNvPr id="5" name="投影片編號版面配置區 4"/>
          <p:cNvSpPr>
            <a:spLocks noGrp="1"/>
          </p:cNvSpPr>
          <p:nvPr>
            <p:ph type="sldNum" sz="quarter" idx="12"/>
          </p:nvPr>
        </p:nvSpPr>
        <p:spPr/>
        <p:txBody>
          <a:bodyPr/>
          <a:lstStyle>
            <a:lvl1pPr>
              <a:defRPr/>
            </a:lvl1pPr>
          </a:lstStyle>
          <a:p>
            <a:fld id="{91280093-EAFC-49CB-A2C1-4A2DE1CAC017}" type="slidenum">
              <a:rPr lang="zh-TW" altLang="en-US" smtClean="0"/>
              <a:t>‹#›</a:t>
            </a:fld>
            <a:endParaRPr lang="zh-TW" altLang="en-US"/>
          </a:p>
        </p:txBody>
      </p:sp>
    </p:spTree>
    <p:extLst>
      <p:ext uri="{BB962C8B-B14F-4D97-AF65-F5344CB8AC3E}">
        <p14:creationId xmlns:p14="http://schemas.microsoft.com/office/powerpoint/2010/main" val="4119461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fld id="{D2C62D74-E68F-4EA8-B860-9ACB78577411}" type="datetime1">
              <a:rPr lang="zh-TW" altLang="en-US" smtClean="0"/>
              <a:t>2025/4/28</a:t>
            </a:fld>
            <a:endParaRPr lang="zh-TW" altLang="en-US"/>
          </a:p>
        </p:txBody>
      </p:sp>
      <p:sp>
        <p:nvSpPr>
          <p:cNvPr id="3" name="頁尾版面配置區 2"/>
          <p:cNvSpPr>
            <a:spLocks noGrp="1"/>
          </p:cNvSpPr>
          <p:nvPr>
            <p:ph type="ftr" sz="quarter" idx="11"/>
          </p:nvPr>
        </p:nvSpPr>
        <p:spPr/>
        <p:txBody>
          <a:bodyPr/>
          <a:lstStyle>
            <a:lvl1pPr>
              <a:defRPr/>
            </a:lvl1pPr>
          </a:lstStyle>
          <a:p>
            <a:endParaRPr lang="zh-TW" altLang="en-US"/>
          </a:p>
        </p:txBody>
      </p:sp>
      <p:sp>
        <p:nvSpPr>
          <p:cNvPr id="4" name="投影片編號版面配置區 3"/>
          <p:cNvSpPr>
            <a:spLocks noGrp="1"/>
          </p:cNvSpPr>
          <p:nvPr>
            <p:ph type="sldNum" sz="quarter" idx="12"/>
          </p:nvPr>
        </p:nvSpPr>
        <p:spPr/>
        <p:txBody>
          <a:bodyPr/>
          <a:lstStyle>
            <a:lvl1pPr>
              <a:defRPr/>
            </a:lvl1pPr>
          </a:lstStyle>
          <a:p>
            <a:fld id="{91280093-EAFC-49CB-A2C1-4A2DE1CAC017}" type="slidenum">
              <a:rPr lang="zh-TW" altLang="en-US" smtClean="0"/>
              <a:t>‹#›</a:t>
            </a:fld>
            <a:endParaRPr lang="zh-TW" altLang="en-US"/>
          </a:p>
        </p:txBody>
      </p:sp>
    </p:spTree>
    <p:extLst>
      <p:ext uri="{BB962C8B-B14F-4D97-AF65-F5344CB8AC3E}">
        <p14:creationId xmlns:p14="http://schemas.microsoft.com/office/powerpoint/2010/main" val="196694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a:defRPr/>
            </a:lvl1pPr>
          </a:lstStyle>
          <a:p>
            <a:fld id="{917EC777-9CE5-4A80-93E0-87C6417BC4CD}" type="datetime1">
              <a:rPr lang="zh-TW" altLang="en-US" smtClean="0"/>
              <a:t>2025/4/28</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91280093-EAFC-49CB-A2C1-4A2DE1CAC017}" type="slidenum">
              <a:rPr lang="zh-TW" altLang="en-US" smtClean="0"/>
              <a:t>‹#›</a:t>
            </a:fld>
            <a:endParaRPr lang="zh-TW" altLang="en-US"/>
          </a:p>
        </p:txBody>
      </p:sp>
    </p:spTree>
    <p:extLst>
      <p:ext uri="{BB962C8B-B14F-4D97-AF65-F5344CB8AC3E}">
        <p14:creationId xmlns:p14="http://schemas.microsoft.com/office/powerpoint/2010/main" val="4237065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a:defRPr/>
            </a:lvl1pPr>
          </a:lstStyle>
          <a:p>
            <a:fld id="{C80B0052-73B6-46E6-A5FB-117C7833FFB4}" type="datetime1">
              <a:rPr lang="zh-TW" altLang="en-US" smtClean="0"/>
              <a:t>2025/4/28</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91280093-EAFC-49CB-A2C1-4A2DE1CAC017}" type="slidenum">
              <a:rPr lang="zh-TW" altLang="en-US" smtClean="0"/>
              <a:t>‹#›</a:t>
            </a:fld>
            <a:endParaRPr lang="zh-TW" altLang="en-US"/>
          </a:p>
        </p:txBody>
      </p:sp>
    </p:spTree>
    <p:extLst>
      <p:ext uri="{BB962C8B-B14F-4D97-AF65-F5344CB8AC3E}">
        <p14:creationId xmlns:p14="http://schemas.microsoft.com/office/powerpoint/2010/main" val="653976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AutoShape 7"/>
          <p:cNvSpPr>
            <a:spLocks noChangeArrowheads="1"/>
          </p:cNvSpPr>
          <p:nvPr/>
        </p:nvSpPr>
        <p:spPr bwMode="auto">
          <a:xfrm flipH="1" flipV="1">
            <a:off x="4643438" y="0"/>
            <a:ext cx="4500562" cy="2565400"/>
          </a:xfrm>
          <a:prstGeom prst="rtTriangle">
            <a:avLst/>
          </a:prstGeom>
          <a:gradFill rotWithShape="1">
            <a:gsLst>
              <a:gs pos="0">
                <a:srgbClr val="FFCCCC"/>
              </a:gs>
              <a:gs pos="50000">
                <a:schemeClr val="bg1"/>
              </a:gs>
              <a:gs pos="100000">
                <a:srgbClr val="FFCCCC"/>
              </a:gs>
            </a:gsLst>
            <a:lin ang="189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32" name="AutoShape 8"/>
          <p:cNvSpPr>
            <a:spLocks noChangeArrowheads="1"/>
          </p:cNvSpPr>
          <p:nvPr/>
        </p:nvSpPr>
        <p:spPr bwMode="auto">
          <a:xfrm>
            <a:off x="0" y="4292600"/>
            <a:ext cx="4500563" cy="2565400"/>
          </a:xfrm>
          <a:prstGeom prst="rtTriangle">
            <a:avLst/>
          </a:prstGeom>
          <a:gradFill rotWithShape="1">
            <a:gsLst>
              <a:gs pos="0">
                <a:srgbClr val="FFCCCC"/>
              </a:gs>
              <a:gs pos="50000">
                <a:schemeClr val="bg1"/>
              </a:gs>
              <a:gs pos="100000">
                <a:srgbClr val="FFCCCC"/>
              </a:gs>
            </a:gsLst>
            <a:lin ang="189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26" name="Rectangle 2"/>
          <p:cNvSpPr>
            <a:spLocks noGrp="1" noChangeArrowheads="1"/>
          </p:cNvSpPr>
          <p:nvPr>
            <p:ph type="title"/>
          </p:nvPr>
        </p:nvSpPr>
        <p:spPr bwMode="auto">
          <a:xfrm>
            <a:off x="2051050" y="609600"/>
            <a:ext cx="64071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400">
                <a:solidFill>
                  <a:srgbClr val="800000"/>
                </a:solidFill>
              </a:defRPr>
            </a:lvl1pPr>
          </a:lstStyle>
          <a:p>
            <a:fld id="{BC53E021-D87B-4A78-9166-94AC0D96B0EA}" type="datetime1">
              <a:rPr lang="zh-TW" altLang="en-US" smtClean="0"/>
              <a:t>2025/4/28</a:t>
            </a:fld>
            <a:endParaRPr lang="zh-TW"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400">
                <a:solidFill>
                  <a:srgbClr val="800000"/>
                </a:solidFill>
              </a:defRPr>
            </a:lvl1pPr>
          </a:lstStyle>
          <a:p>
            <a:endParaRPr lang="zh-TW"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a:solidFill>
                  <a:srgbClr val="800000"/>
                </a:solidFill>
              </a:defRPr>
            </a:lvl1pPr>
          </a:lstStyle>
          <a:p>
            <a:fld id="{91280093-EAFC-49CB-A2C1-4A2DE1CAC017}" type="slidenum">
              <a:rPr lang="zh-TW" altLang="en-US" smtClean="0"/>
              <a:t>‹#›</a:t>
            </a:fld>
            <a:endParaRPr lang="zh-TW" altLang="en-US"/>
          </a:p>
        </p:txBody>
      </p:sp>
      <p:grpSp>
        <p:nvGrpSpPr>
          <p:cNvPr id="1033" name="Group 9"/>
          <p:cNvGrpSpPr>
            <a:grpSpLocks/>
          </p:cNvGrpSpPr>
          <p:nvPr/>
        </p:nvGrpSpPr>
        <p:grpSpPr bwMode="auto">
          <a:xfrm>
            <a:off x="179388" y="188913"/>
            <a:ext cx="1776412" cy="1776412"/>
            <a:chOff x="204" y="1344"/>
            <a:chExt cx="1119" cy="1119"/>
          </a:xfrm>
        </p:grpSpPr>
        <p:sp>
          <p:nvSpPr>
            <p:cNvPr id="1034" name="AutoShape 10"/>
            <p:cNvSpPr>
              <a:spLocks noChangeAspect="1" noChangeArrowheads="1"/>
            </p:cNvSpPr>
            <p:nvPr userDrawn="1"/>
          </p:nvSpPr>
          <p:spPr bwMode="auto">
            <a:xfrm rot="18878719" flipH="1">
              <a:off x="377" y="1624"/>
              <a:ext cx="1119" cy="560"/>
            </a:xfrm>
            <a:custGeom>
              <a:avLst/>
              <a:gdLst>
                <a:gd name="G0" fmla="+- 9710 0 0"/>
                <a:gd name="G1" fmla="+- 5901333 0 0"/>
                <a:gd name="G2" fmla="+- 0 0 5901333"/>
                <a:gd name="T0" fmla="*/ 0 256 1"/>
                <a:gd name="T1" fmla="*/ 180 256 1"/>
                <a:gd name="G3" fmla="+- 5901333 T0 T1"/>
                <a:gd name="T2" fmla="*/ 0 256 1"/>
                <a:gd name="T3" fmla="*/ 90 256 1"/>
                <a:gd name="G4" fmla="+- 5901333 T2 T3"/>
                <a:gd name="G5" fmla="*/ G4 2 1"/>
                <a:gd name="T4" fmla="*/ 90 256 1"/>
                <a:gd name="T5" fmla="*/ 0 256 1"/>
                <a:gd name="G6" fmla="+- 5901333 T4 T5"/>
                <a:gd name="G7" fmla="*/ G6 2 1"/>
                <a:gd name="G8" fmla="abs 590133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710"/>
                <a:gd name="G18" fmla="*/ 9710 1 2"/>
                <a:gd name="G19" fmla="+- G18 5400 0"/>
                <a:gd name="G20" fmla="cos G19 5901333"/>
                <a:gd name="G21" fmla="sin G19 5901333"/>
                <a:gd name="G22" fmla="+- G20 10800 0"/>
                <a:gd name="G23" fmla="+- G21 10800 0"/>
                <a:gd name="G24" fmla="+- 10800 0 G20"/>
                <a:gd name="G25" fmla="+- 9710 10800 0"/>
                <a:gd name="G26" fmla="?: G9 G17 G25"/>
                <a:gd name="G27" fmla="?: G9 0 21600"/>
                <a:gd name="G28" fmla="cos 10800 5901333"/>
                <a:gd name="G29" fmla="sin 10800 5901333"/>
                <a:gd name="G30" fmla="sin 9710 5901333"/>
                <a:gd name="G31" fmla="+- G28 10800 0"/>
                <a:gd name="G32" fmla="+- G29 10800 0"/>
                <a:gd name="G33" fmla="+- G30 10800 0"/>
                <a:gd name="G34" fmla="?: G4 0 G31"/>
                <a:gd name="G35" fmla="?: 5901333 G34 0"/>
                <a:gd name="G36" fmla="?: G6 G35 G31"/>
                <a:gd name="G37" fmla="+- 21600 0 G36"/>
                <a:gd name="G38" fmla="?: G4 0 G33"/>
                <a:gd name="G39" fmla="?: 5901333 G38 G32"/>
                <a:gd name="G40" fmla="?: G6 G39 0"/>
                <a:gd name="G41" fmla="?: G4 G32 21600"/>
                <a:gd name="G42" fmla="?: G6 G41 G33"/>
                <a:gd name="T12" fmla="*/ 10800 w 21600"/>
                <a:gd name="T13" fmla="*/ 0 h 21600"/>
                <a:gd name="T14" fmla="*/ 10791 w 21600"/>
                <a:gd name="T15" fmla="*/ 21054 h 21600"/>
                <a:gd name="T16" fmla="*/ 10800 w 21600"/>
                <a:gd name="T17" fmla="*/ 1090 h 21600"/>
                <a:gd name="T18" fmla="*/ 10809 w 21600"/>
                <a:gd name="T19" fmla="*/ 2105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92" y="20509"/>
                  </a:moveTo>
                  <a:cubicBezTo>
                    <a:pt x="5432" y="20505"/>
                    <a:pt x="1090" y="16159"/>
                    <a:pt x="1090" y="10800"/>
                  </a:cubicBezTo>
                  <a:cubicBezTo>
                    <a:pt x="1090" y="5437"/>
                    <a:pt x="5437" y="1090"/>
                    <a:pt x="10800" y="1090"/>
                  </a:cubicBezTo>
                  <a:cubicBezTo>
                    <a:pt x="16162" y="1090"/>
                    <a:pt x="20510" y="5437"/>
                    <a:pt x="20510" y="10800"/>
                  </a:cubicBezTo>
                  <a:cubicBezTo>
                    <a:pt x="20510" y="16159"/>
                    <a:pt x="16167" y="20505"/>
                    <a:pt x="10807" y="20509"/>
                  </a:cubicBezTo>
                  <a:lnTo>
                    <a:pt x="10808" y="21599"/>
                  </a:lnTo>
                  <a:cubicBezTo>
                    <a:pt x="16770" y="21595"/>
                    <a:pt x="21600" y="16761"/>
                    <a:pt x="21600" y="10800"/>
                  </a:cubicBezTo>
                  <a:cubicBezTo>
                    <a:pt x="21600" y="4835"/>
                    <a:pt x="16764" y="0"/>
                    <a:pt x="10800" y="0"/>
                  </a:cubicBezTo>
                  <a:cubicBezTo>
                    <a:pt x="4835" y="0"/>
                    <a:pt x="0" y="4835"/>
                    <a:pt x="0" y="10800"/>
                  </a:cubicBezTo>
                  <a:cubicBezTo>
                    <a:pt x="-1" y="16761"/>
                    <a:pt x="4829" y="21595"/>
                    <a:pt x="10791" y="21599"/>
                  </a:cubicBezTo>
                  <a:close/>
                </a:path>
              </a:pathLst>
            </a:custGeom>
            <a:gradFill rotWithShape="1">
              <a:gsLst>
                <a:gs pos="0">
                  <a:schemeClr val="bg2"/>
                </a:gs>
                <a:gs pos="50000">
                  <a:srgbClr val="FFFFFF"/>
                </a:gs>
                <a:gs pos="100000">
                  <a:schemeClr val="bg2"/>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35" name="AutoShape 11"/>
            <p:cNvSpPr>
              <a:spLocks noChangeAspect="1" noChangeArrowheads="1"/>
            </p:cNvSpPr>
            <p:nvPr userDrawn="1"/>
          </p:nvSpPr>
          <p:spPr bwMode="auto">
            <a:xfrm flipH="1">
              <a:off x="204" y="1717"/>
              <a:ext cx="1119" cy="560"/>
            </a:xfrm>
            <a:custGeom>
              <a:avLst/>
              <a:gdLst>
                <a:gd name="G0" fmla="+- 9821 0 0"/>
                <a:gd name="G1" fmla="+- 5905886 0 0"/>
                <a:gd name="G2" fmla="+- 0 0 5905886"/>
                <a:gd name="T0" fmla="*/ 0 256 1"/>
                <a:gd name="T1" fmla="*/ 180 256 1"/>
                <a:gd name="G3" fmla="+- 5905886 T0 T1"/>
                <a:gd name="T2" fmla="*/ 0 256 1"/>
                <a:gd name="T3" fmla="*/ 90 256 1"/>
                <a:gd name="G4" fmla="+- 5905886 T2 T3"/>
                <a:gd name="G5" fmla="*/ G4 2 1"/>
                <a:gd name="T4" fmla="*/ 90 256 1"/>
                <a:gd name="T5" fmla="*/ 0 256 1"/>
                <a:gd name="G6" fmla="+- 5905886 T4 T5"/>
                <a:gd name="G7" fmla="*/ G6 2 1"/>
                <a:gd name="G8" fmla="abs 590588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821"/>
                <a:gd name="G18" fmla="*/ 9821 1 2"/>
                <a:gd name="G19" fmla="+- G18 5400 0"/>
                <a:gd name="G20" fmla="cos G19 5905886"/>
                <a:gd name="G21" fmla="sin G19 5905886"/>
                <a:gd name="G22" fmla="+- G20 10800 0"/>
                <a:gd name="G23" fmla="+- G21 10800 0"/>
                <a:gd name="G24" fmla="+- 10800 0 G20"/>
                <a:gd name="G25" fmla="+- 9821 10800 0"/>
                <a:gd name="G26" fmla="?: G9 G17 G25"/>
                <a:gd name="G27" fmla="?: G9 0 21600"/>
                <a:gd name="G28" fmla="cos 10800 5905886"/>
                <a:gd name="G29" fmla="sin 10800 5905886"/>
                <a:gd name="G30" fmla="sin 9821 5905886"/>
                <a:gd name="G31" fmla="+- G28 10800 0"/>
                <a:gd name="G32" fmla="+- G29 10800 0"/>
                <a:gd name="G33" fmla="+- G30 10800 0"/>
                <a:gd name="G34" fmla="?: G4 0 G31"/>
                <a:gd name="G35" fmla="?: 5905886 G34 0"/>
                <a:gd name="G36" fmla="?: G6 G35 G31"/>
                <a:gd name="G37" fmla="+- 21600 0 G36"/>
                <a:gd name="G38" fmla="?: G4 0 G33"/>
                <a:gd name="G39" fmla="?: 5905886 G38 G32"/>
                <a:gd name="G40" fmla="?: G6 G39 0"/>
                <a:gd name="G41" fmla="?: G4 G32 21600"/>
                <a:gd name="G42" fmla="?: G6 G41 G33"/>
                <a:gd name="T12" fmla="*/ 10800 w 21600"/>
                <a:gd name="T13" fmla="*/ 0 h 21600"/>
                <a:gd name="T14" fmla="*/ 10779 w 21600"/>
                <a:gd name="T15" fmla="*/ 21110 h 21600"/>
                <a:gd name="T16" fmla="*/ 10800 w 21600"/>
                <a:gd name="T17" fmla="*/ 979 h 21600"/>
                <a:gd name="T18" fmla="*/ 10821 w 21600"/>
                <a:gd name="T19" fmla="*/ 2111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80" y="20620"/>
                  </a:moveTo>
                  <a:cubicBezTo>
                    <a:pt x="5363" y="20609"/>
                    <a:pt x="979" y="16216"/>
                    <a:pt x="979" y="10800"/>
                  </a:cubicBezTo>
                  <a:cubicBezTo>
                    <a:pt x="979" y="5376"/>
                    <a:pt x="5376" y="979"/>
                    <a:pt x="10800" y="979"/>
                  </a:cubicBezTo>
                  <a:cubicBezTo>
                    <a:pt x="16223" y="979"/>
                    <a:pt x="20621" y="5376"/>
                    <a:pt x="20621" y="10800"/>
                  </a:cubicBezTo>
                  <a:cubicBezTo>
                    <a:pt x="20621" y="16216"/>
                    <a:pt x="16236" y="20609"/>
                    <a:pt x="10819" y="20620"/>
                  </a:cubicBezTo>
                  <a:lnTo>
                    <a:pt x="10821" y="21599"/>
                  </a:lnTo>
                  <a:cubicBezTo>
                    <a:pt x="16778" y="21587"/>
                    <a:pt x="21600" y="16756"/>
                    <a:pt x="21600" y="10800"/>
                  </a:cubicBezTo>
                  <a:cubicBezTo>
                    <a:pt x="21600" y="4835"/>
                    <a:pt x="16764" y="0"/>
                    <a:pt x="10800" y="0"/>
                  </a:cubicBezTo>
                  <a:cubicBezTo>
                    <a:pt x="4835" y="0"/>
                    <a:pt x="0" y="4835"/>
                    <a:pt x="0" y="10800"/>
                  </a:cubicBezTo>
                  <a:cubicBezTo>
                    <a:pt x="-1" y="16756"/>
                    <a:pt x="4821" y="21587"/>
                    <a:pt x="10778" y="21599"/>
                  </a:cubicBezTo>
                  <a:close/>
                </a:path>
              </a:pathLst>
            </a:custGeom>
            <a:gradFill rotWithShape="1">
              <a:gsLst>
                <a:gs pos="0">
                  <a:schemeClr val="bg2"/>
                </a:gs>
                <a:gs pos="50000">
                  <a:srgbClr val="FFFFFF"/>
                </a:gs>
                <a:gs pos="100000">
                  <a:schemeClr val="bg2"/>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36" name="Freeform 12"/>
            <p:cNvSpPr>
              <a:spLocks noChangeAspect="1"/>
            </p:cNvSpPr>
            <p:nvPr userDrawn="1"/>
          </p:nvSpPr>
          <p:spPr bwMode="auto">
            <a:xfrm rot="-2205221">
              <a:off x="567" y="1661"/>
              <a:ext cx="612" cy="544"/>
            </a:xfrm>
            <a:custGeom>
              <a:avLst/>
              <a:gdLst>
                <a:gd name="T0" fmla="*/ 611 w 1283"/>
                <a:gd name="T1" fmla="*/ 1118 h 1120"/>
                <a:gd name="T2" fmla="*/ 485 w 1283"/>
                <a:gd name="T3" fmla="*/ 1056 h 1120"/>
                <a:gd name="T4" fmla="*/ 355 w 1283"/>
                <a:gd name="T5" fmla="*/ 949 h 1120"/>
                <a:gd name="T6" fmla="*/ 238 w 1283"/>
                <a:gd name="T7" fmla="*/ 841 h 1120"/>
                <a:gd name="T8" fmla="*/ 148 w 1283"/>
                <a:gd name="T9" fmla="*/ 742 h 1120"/>
                <a:gd name="T10" fmla="*/ 58 w 1283"/>
                <a:gd name="T11" fmla="*/ 607 h 1120"/>
                <a:gd name="T12" fmla="*/ 15 w 1283"/>
                <a:gd name="T13" fmla="*/ 463 h 1120"/>
                <a:gd name="T14" fmla="*/ 7 w 1283"/>
                <a:gd name="T15" fmla="*/ 322 h 1120"/>
                <a:gd name="T16" fmla="*/ 55 w 1283"/>
                <a:gd name="T17" fmla="*/ 190 h 1120"/>
                <a:gd name="T18" fmla="*/ 143 w 1283"/>
                <a:gd name="T19" fmla="*/ 90 h 1120"/>
                <a:gd name="T20" fmla="*/ 283 w 1283"/>
                <a:gd name="T21" fmla="*/ 13 h 1120"/>
                <a:gd name="T22" fmla="*/ 436 w 1283"/>
                <a:gd name="T23" fmla="*/ 13 h 1120"/>
                <a:gd name="T24" fmla="*/ 551 w 1283"/>
                <a:gd name="T25" fmla="*/ 56 h 1120"/>
                <a:gd name="T26" fmla="*/ 605 w 1283"/>
                <a:gd name="T27" fmla="*/ 102 h 1120"/>
                <a:gd name="T28" fmla="*/ 643 w 1283"/>
                <a:gd name="T29" fmla="*/ 130 h 1120"/>
                <a:gd name="T30" fmla="*/ 675 w 1283"/>
                <a:gd name="T31" fmla="*/ 106 h 1120"/>
                <a:gd name="T32" fmla="*/ 741 w 1283"/>
                <a:gd name="T33" fmla="*/ 55 h 1120"/>
                <a:gd name="T34" fmla="*/ 835 w 1283"/>
                <a:gd name="T35" fmla="*/ 18 h 1120"/>
                <a:gd name="T36" fmla="*/ 955 w 1283"/>
                <a:gd name="T37" fmla="*/ 6 h 1120"/>
                <a:gd name="T38" fmla="*/ 1051 w 1283"/>
                <a:gd name="T39" fmla="*/ 34 h 1120"/>
                <a:gd name="T40" fmla="*/ 1138 w 1283"/>
                <a:gd name="T41" fmla="*/ 94 h 1120"/>
                <a:gd name="T42" fmla="*/ 1199 w 1283"/>
                <a:gd name="T43" fmla="*/ 166 h 1120"/>
                <a:gd name="T44" fmla="*/ 1240 w 1283"/>
                <a:gd name="T45" fmla="*/ 237 h 1120"/>
                <a:gd name="T46" fmla="*/ 1269 w 1283"/>
                <a:gd name="T47" fmla="*/ 332 h 1120"/>
                <a:gd name="T48" fmla="*/ 1282 w 1283"/>
                <a:gd name="T49" fmla="*/ 436 h 1120"/>
                <a:gd name="T50" fmla="*/ 1263 w 1283"/>
                <a:gd name="T51" fmla="*/ 538 h 1120"/>
                <a:gd name="T52" fmla="*/ 1235 w 1283"/>
                <a:gd name="T53" fmla="*/ 616 h 1120"/>
                <a:gd name="T54" fmla="*/ 1203 w 1283"/>
                <a:gd name="T55" fmla="*/ 682 h 1120"/>
                <a:gd name="T56" fmla="*/ 1159 w 1283"/>
                <a:gd name="T57" fmla="*/ 744 h 1120"/>
                <a:gd name="T58" fmla="*/ 1105 w 1283"/>
                <a:gd name="T59" fmla="*/ 800 h 1120"/>
                <a:gd name="T60" fmla="*/ 1042 w 1283"/>
                <a:gd name="T61" fmla="*/ 852 h 1120"/>
                <a:gd name="T62" fmla="*/ 943 w 1283"/>
                <a:gd name="T63" fmla="*/ 922 h 1120"/>
                <a:gd name="T64" fmla="*/ 835 w 1283"/>
                <a:gd name="T65" fmla="*/ 996 h 1120"/>
                <a:gd name="T66" fmla="*/ 723 w 1283"/>
                <a:gd name="T67" fmla="*/ 1068 h 1120"/>
                <a:gd name="T68" fmla="*/ 611 w 1283"/>
                <a:gd name="T69" fmla="*/ 1118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3" h="1120">
                  <a:moveTo>
                    <a:pt x="611" y="1118"/>
                  </a:moveTo>
                  <a:cubicBezTo>
                    <a:pt x="571" y="1116"/>
                    <a:pt x="528" y="1084"/>
                    <a:pt x="485" y="1056"/>
                  </a:cubicBezTo>
                  <a:cubicBezTo>
                    <a:pt x="442" y="1028"/>
                    <a:pt x="396" y="985"/>
                    <a:pt x="355" y="949"/>
                  </a:cubicBezTo>
                  <a:cubicBezTo>
                    <a:pt x="314" y="913"/>
                    <a:pt x="272" y="875"/>
                    <a:pt x="238" y="841"/>
                  </a:cubicBezTo>
                  <a:cubicBezTo>
                    <a:pt x="204" y="807"/>
                    <a:pt x="178" y="781"/>
                    <a:pt x="148" y="742"/>
                  </a:cubicBezTo>
                  <a:cubicBezTo>
                    <a:pt x="118" y="703"/>
                    <a:pt x="80" y="653"/>
                    <a:pt x="58" y="607"/>
                  </a:cubicBezTo>
                  <a:cubicBezTo>
                    <a:pt x="36" y="561"/>
                    <a:pt x="23" y="510"/>
                    <a:pt x="15" y="463"/>
                  </a:cubicBezTo>
                  <a:cubicBezTo>
                    <a:pt x="7" y="416"/>
                    <a:pt x="0" y="367"/>
                    <a:pt x="7" y="322"/>
                  </a:cubicBezTo>
                  <a:cubicBezTo>
                    <a:pt x="14" y="277"/>
                    <a:pt x="32" y="229"/>
                    <a:pt x="55" y="190"/>
                  </a:cubicBezTo>
                  <a:cubicBezTo>
                    <a:pt x="78" y="151"/>
                    <a:pt x="105" y="120"/>
                    <a:pt x="143" y="90"/>
                  </a:cubicBezTo>
                  <a:cubicBezTo>
                    <a:pt x="181" y="60"/>
                    <a:pt x="234" y="26"/>
                    <a:pt x="283" y="13"/>
                  </a:cubicBezTo>
                  <a:cubicBezTo>
                    <a:pt x="332" y="0"/>
                    <a:pt x="391" y="6"/>
                    <a:pt x="436" y="13"/>
                  </a:cubicBezTo>
                  <a:cubicBezTo>
                    <a:pt x="481" y="20"/>
                    <a:pt x="523" y="41"/>
                    <a:pt x="551" y="56"/>
                  </a:cubicBezTo>
                  <a:cubicBezTo>
                    <a:pt x="579" y="71"/>
                    <a:pt x="590" y="90"/>
                    <a:pt x="605" y="102"/>
                  </a:cubicBezTo>
                  <a:cubicBezTo>
                    <a:pt x="620" y="114"/>
                    <a:pt x="631" y="129"/>
                    <a:pt x="643" y="130"/>
                  </a:cubicBezTo>
                  <a:cubicBezTo>
                    <a:pt x="655" y="131"/>
                    <a:pt x="659" y="118"/>
                    <a:pt x="675" y="106"/>
                  </a:cubicBezTo>
                  <a:cubicBezTo>
                    <a:pt x="691" y="94"/>
                    <a:pt x="714" y="70"/>
                    <a:pt x="741" y="55"/>
                  </a:cubicBezTo>
                  <a:cubicBezTo>
                    <a:pt x="768" y="40"/>
                    <a:pt x="799" y="26"/>
                    <a:pt x="835" y="18"/>
                  </a:cubicBezTo>
                  <a:cubicBezTo>
                    <a:pt x="871" y="10"/>
                    <a:pt x="919" y="3"/>
                    <a:pt x="955" y="6"/>
                  </a:cubicBezTo>
                  <a:cubicBezTo>
                    <a:pt x="991" y="9"/>
                    <a:pt x="1021" y="19"/>
                    <a:pt x="1051" y="34"/>
                  </a:cubicBezTo>
                  <a:cubicBezTo>
                    <a:pt x="1081" y="49"/>
                    <a:pt x="1113" y="72"/>
                    <a:pt x="1138" y="94"/>
                  </a:cubicBezTo>
                  <a:cubicBezTo>
                    <a:pt x="1163" y="116"/>
                    <a:pt x="1182" y="142"/>
                    <a:pt x="1199" y="166"/>
                  </a:cubicBezTo>
                  <a:cubicBezTo>
                    <a:pt x="1216" y="190"/>
                    <a:pt x="1228" y="209"/>
                    <a:pt x="1240" y="237"/>
                  </a:cubicBezTo>
                  <a:cubicBezTo>
                    <a:pt x="1252" y="265"/>
                    <a:pt x="1262" y="299"/>
                    <a:pt x="1269" y="332"/>
                  </a:cubicBezTo>
                  <a:cubicBezTo>
                    <a:pt x="1276" y="365"/>
                    <a:pt x="1283" y="402"/>
                    <a:pt x="1282" y="436"/>
                  </a:cubicBezTo>
                  <a:cubicBezTo>
                    <a:pt x="1281" y="470"/>
                    <a:pt x="1271" y="508"/>
                    <a:pt x="1263" y="538"/>
                  </a:cubicBezTo>
                  <a:cubicBezTo>
                    <a:pt x="1255" y="568"/>
                    <a:pt x="1245" y="592"/>
                    <a:pt x="1235" y="616"/>
                  </a:cubicBezTo>
                  <a:cubicBezTo>
                    <a:pt x="1225" y="640"/>
                    <a:pt x="1216" y="661"/>
                    <a:pt x="1203" y="682"/>
                  </a:cubicBezTo>
                  <a:cubicBezTo>
                    <a:pt x="1190" y="703"/>
                    <a:pt x="1175" y="724"/>
                    <a:pt x="1159" y="744"/>
                  </a:cubicBezTo>
                  <a:cubicBezTo>
                    <a:pt x="1143" y="764"/>
                    <a:pt x="1125" y="782"/>
                    <a:pt x="1105" y="800"/>
                  </a:cubicBezTo>
                  <a:cubicBezTo>
                    <a:pt x="1085" y="818"/>
                    <a:pt x="1069" y="832"/>
                    <a:pt x="1042" y="852"/>
                  </a:cubicBezTo>
                  <a:cubicBezTo>
                    <a:pt x="1015" y="872"/>
                    <a:pt x="977" y="898"/>
                    <a:pt x="943" y="922"/>
                  </a:cubicBezTo>
                  <a:cubicBezTo>
                    <a:pt x="909" y="946"/>
                    <a:pt x="872" y="972"/>
                    <a:pt x="835" y="996"/>
                  </a:cubicBezTo>
                  <a:cubicBezTo>
                    <a:pt x="798" y="1020"/>
                    <a:pt x="760" y="1048"/>
                    <a:pt x="723" y="1068"/>
                  </a:cubicBezTo>
                  <a:cubicBezTo>
                    <a:pt x="686" y="1088"/>
                    <a:pt x="651" y="1120"/>
                    <a:pt x="611" y="1118"/>
                  </a:cubicBezTo>
                  <a:close/>
                </a:path>
              </a:pathLst>
            </a:custGeom>
            <a:gradFill rotWithShape="1">
              <a:gsLst>
                <a:gs pos="0">
                  <a:srgbClr val="FFFFFF"/>
                </a:gs>
                <a:gs pos="100000">
                  <a:srgbClr val="FF9999"/>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l" rtl="0" eaLnBrk="1" fontAlgn="base" hangingPunct="1">
        <a:spcBef>
          <a:spcPct val="0"/>
        </a:spcBef>
        <a:spcAft>
          <a:spcPct val="0"/>
        </a:spcAft>
        <a:defRPr kumimoji="1" sz="4000">
          <a:solidFill>
            <a:srgbClr val="800000"/>
          </a:solidFill>
          <a:latin typeface="+mj-lt"/>
          <a:ea typeface="+mj-ea"/>
          <a:cs typeface="+mj-cs"/>
        </a:defRPr>
      </a:lvl1pPr>
      <a:lvl2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2pPr>
      <a:lvl3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3pPr>
      <a:lvl4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4pPr>
      <a:lvl5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5pPr>
      <a:lvl6pPr marL="4572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6pPr>
      <a:lvl7pPr marL="9144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7pPr>
      <a:lvl8pPr marL="13716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8pPr>
      <a:lvl9pPr marL="18288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9pPr>
    </p:titleStyle>
    <p:bodyStyle>
      <a:lvl1pPr marL="342900" indent="-342900" algn="l" rtl="0" eaLnBrk="1" fontAlgn="base" hangingPunct="1">
        <a:spcBef>
          <a:spcPct val="20000"/>
        </a:spcBef>
        <a:spcAft>
          <a:spcPct val="0"/>
        </a:spcAft>
        <a:buClr>
          <a:srgbClr val="FF5050"/>
        </a:buClr>
        <a:buChar char="•"/>
        <a:defRPr kumimoji="1" sz="3200">
          <a:solidFill>
            <a:srgbClr val="800000"/>
          </a:solidFill>
          <a:latin typeface="+mn-lt"/>
          <a:ea typeface="+mn-ea"/>
          <a:cs typeface="+mn-cs"/>
        </a:defRPr>
      </a:lvl1pPr>
      <a:lvl2pPr marL="742950" indent="-285750" algn="l" rtl="0" eaLnBrk="1" fontAlgn="base" hangingPunct="1">
        <a:spcBef>
          <a:spcPct val="20000"/>
        </a:spcBef>
        <a:spcAft>
          <a:spcPct val="0"/>
        </a:spcAft>
        <a:buClr>
          <a:srgbClr val="FF5050"/>
        </a:buClr>
        <a:buFont typeface="Times New Roman" pitchFamily="18" charset="0"/>
        <a:buChar char="–"/>
        <a:defRPr kumimoji="1" sz="2800">
          <a:solidFill>
            <a:srgbClr val="800000"/>
          </a:solidFill>
          <a:latin typeface="+mn-lt"/>
          <a:ea typeface="+mn-ea"/>
        </a:defRPr>
      </a:lvl2pPr>
      <a:lvl3pPr marL="1143000" indent="-228600" algn="l" rtl="0" eaLnBrk="1" fontAlgn="base" hangingPunct="1">
        <a:spcBef>
          <a:spcPct val="20000"/>
        </a:spcBef>
        <a:spcAft>
          <a:spcPct val="0"/>
        </a:spcAft>
        <a:buClr>
          <a:srgbClr val="FF5050"/>
        </a:buClr>
        <a:buChar char="•"/>
        <a:defRPr kumimoji="1" sz="2400">
          <a:solidFill>
            <a:srgbClr val="800000"/>
          </a:solidFill>
          <a:latin typeface="+mn-lt"/>
          <a:ea typeface="+mn-ea"/>
        </a:defRPr>
      </a:lvl3pPr>
      <a:lvl4pPr marL="1600200" indent="-228600" algn="l" rtl="0" eaLnBrk="1" fontAlgn="base" hangingPunct="1">
        <a:spcBef>
          <a:spcPct val="20000"/>
        </a:spcBef>
        <a:spcAft>
          <a:spcPct val="0"/>
        </a:spcAft>
        <a:buClr>
          <a:srgbClr val="FF5050"/>
        </a:buClr>
        <a:buFont typeface="Times New Roman" pitchFamily="18" charset="0"/>
        <a:buChar char="–"/>
        <a:defRPr kumimoji="1" sz="2000">
          <a:solidFill>
            <a:srgbClr val="800000"/>
          </a:solidFill>
          <a:latin typeface="+mn-lt"/>
          <a:ea typeface="+mn-ea"/>
        </a:defRPr>
      </a:lvl4pPr>
      <a:lvl5pPr marL="2057400" indent="-228600" algn="l" rtl="0" eaLnBrk="1" fontAlgn="base" hangingPunct="1">
        <a:spcBef>
          <a:spcPct val="20000"/>
        </a:spcBef>
        <a:spcAft>
          <a:spcPct val="0"/>
        </a:spcAft>
        <a:buClr>
          <a:srgbClr val="FF5050"/>
        </a:buClr>
        <a:buFont typeface="Times New Roman" pitchFamily="18" charset="0"/>
        <a:buChar char="»"/>
        <a:defRPr kumimoji="1" sz="2000">
          <a:solidFill>
            <a:srgbClr val="800000"/>
          </a:solidFill>
          <a:latin typeface="+mn-lt"/>
          <a:ea typeface="+mn-ea"/>
        </a:defRPr>
      </a:lvl5pPr>
      <a:lvl6pPr marL="2514600" indent="-228600" algn="l" rtl="0" eaLnBrk="1" fontAlgn="base" hangingPunct="1">
        <a:spcBef>
          <a:spcPct val="20000"/>
        </a:spcBef>
        <a:spcAft>
          <a:spcPct val="0"/>
        </a:spcAft>
        <a:buClr>
          <a:srgbClr val="FF5050"/>
        </a:buClr>
        <a:buFont typeface="Times New Roman" pitchFamily="18" charset="0"/>
        <a:buChar char="»"/>
        <a:defRPr kumimoji="1" sz="2000">
          <a:solidFill>
            <a:srgbClr val="800000"/>
          </a:solidFill>
          <a:latin typeface="+mn-lt"/>
          <a:ea typeface="+mn-ea"/>
        </a:defRPr>
      </a:lvl6pPr>
      <a:lvl7pPr marL="2971800" indent="-228600" algn="l" rtl="0" eaLnBrk="1" fontAlgn="base" hangingPunct="1">
        <a:spcBef>
          <a:spcPct val="20000"/>
        </a:spcBef>
        <a:spcAft>
          <a:spcPct val="0"/>
        </a:spcAft>
        <a:buClr>
          <a:srgbClr val="FF5050"/>
        </a:buClr>
        <a:buFont typeface="Times New Roman" pitchFamily="18" charset="0"/>
        <a:buChar char="»"/>
        <a:defRPr kumimoji="1" sz="2000">
          <a:solidFill>
            <a:srgbClr val="800000"/>
          </a:solidFill>
          <a:latin typeface="+mn-lt"/>
          <a:ea typeface="+mn-ea"/>
        </a:defRPr>
      </a:lvl7pPr>
      <a:lvl8pPr marL="3429000" indent="-228600" algn="l" rtl="0" eaLnBrk="1" fontAlgn="base" hangingPunct="1">
        <a:spcBef>
          <a:spcPct val="20000"/>
        </a:spcBef>
        <a:spcAft>
          <a:spcPct val="0"/>
        </a:spcAft>
        <a:buClr>
          <a:srgbClr val="FF5050"/>
        </a:buClr>
        <a:buFont typeface="Times New Roman" pitchFamily="18" charset="0"/>
        <a:buChar char="»"/>
        <a:defRPr kumimoji="1" sz="2000">
          <a:solidFill>
            <a:srgbClr val="800000"/>
          </a:solidFill>
          <a:latin typeface="+mn-lt"/>
          <a:ea typeface="+mn-ea"/>
        </a:defRPr>
      </a:lvl8pPr>
      <a:lvl9pPr marL="3886200" indent="-228600" algn="l" rtl="0" eaLnBrk="1" fontAlgn="base" hangingPunct="1">
        <a:spcBef>
          <a:spcPct val="20000"/>
        </a:spcBef>
        <a:spcAft>
          <a:spcPct val="0"/>
        </a:spcAft>
        <a:buClr>
          <a:srgbClr val="FF5050"/>
        </a:buClr>
        <a:buFont typeface="Times New Roman" pitchFamily="18" charset="0"/>
        <a:buChar char="»"/>
        <a:defRPr kumimoji="1" sz="2000">
          <a:solidFill>
            <a:srgbClr val="800000"/>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6.png"/><Relationship Id="rId4" Type="http://schemas.openxmlformats.org/officeDocument/2006/relationships/diagramQuickStyle" Target="../diagrams/quickStyle4.xm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wellbeing.mohw.gov.tw/pro/elearn/10" TargetMode="External"/><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34.png"/><Relationship Id="rId7" Type="http://schemas.openxmlformats.org/officeDocument/2006/relationships/diagramLayout" Target="../diagrams/layout5.xml"/><Relationship Id="rId2"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diagramData" Target="../diagrams/data5.xml"/><Relationship Id="rId5" Type="http://schemas.microsoft.com/office/2007/relationships/hdphoto" Target="../media/hdphoto4.wdp"/><Relationship Id="rId10" Type="http://schemas.microsoft.com/office/2007/relationships/diagramDrawing" Target="../diagrams/drawing5.xml"/><Relationship Id="rId4" Type="http://schemas.openxmlformats.org/officeDocument/2006/relationships/image" Target="../media/image35.png"/><Relationship Id="rId9" Type="http://schemas.openxmlformats.org/officeDocument/2006/relationships/diagramColors" Target="../diagrams/colors5.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1.png"/><Relationship Id="rId1" Type="http://schemas.openxmlformats.org/officeDocument/2006/relationships/slideLayout" Target="../slideLayouts/slideLayout12.xml"/><Relationship Id="rId4" Type="http://schemas.microsoft.com/office/2007/relationships/hdphoto" Target="../media/hdphoto5.wdp"/></Relationships>
</file>

<file path=ppt/slides/_rels/slide2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6.png"/><Relationship Id="rId4" Type="http://schemas.openxmlformats.org/officeDocument/2006/relationships/diagramQuickStyle" Target="../diagrams/quickStyle2.xml"/><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0.png"/><Relationship Id="rId7" Type="http://schemas.openxmlformats.org/officeDocument/2006/relationships/diagramLayout" Target="../diagrams/layout3.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Data" Target="../diagrams/data3.xml"/><Relationship Id="rId5" Type="http://schemas.openxmlformats.org/officeDocument/2006/relationships/image" Target="../media/image12.png"/><Relationship Id="rId10" Type="http://schemas.microsoft.com/office/2007/relationships/diagramDrawing" Target="../diagrams/drawing3.xml"/><Relationship Id="rId4" Type="http://schemas.openxmlformats.org/officeDocument/2006/relationships/image" Target="../media/image11.png"/><Relationship Id="rId9" Type="http://schemas.openxmlformats.org/officeDocument/2006/relationships/diagramColors" Target="../diagrams/colors3.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圖片 23"/>
          <p:cNvPicPr>
            <a:picLocks noChangeAspect="1"/>
          </p:cNvPicPr>
          <p:nvPr/>
        </p:nvPicPr>
        <p:blipFill rotWithShape="1">
          <a:blip r:embed="rId3">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r="188"/>
          <a:stretch/>
        </p:blipFill>
        <p:spPr>
          <a:xfrm>
            <a:off x="44878" y="405042"/>
            <a:ext cx="9054244" cy="6047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矩形 4"/>
          <p:cNvSpPr/>
          <p:nvPr/>
        </p:nvSpPr>
        <p:spPr>
          <a:xfrm>
            <a:off x="685800" y="5510333"/>
            <a:ext cx="7772400" cy="646331"/>
          </a:xfrm>
          <a:prstGeom prst="rect">
            <a:avLst/>
          </a:prstGeom>
          <a:noFill/>
        </p:spPr>
        <p:txBody>
          <a:bodyPr wrap="square">
            <a:spAutoFit/>
          </a:bodyPr>
          <a:lstStyle/>
          <a:p>
            <a:r>
              <a:rPr lang="en-US" altLang="zh-TW" sz="3600" b="1" u="sng" kern="0" dirty="0">
                <a:solidFill>
                  <a:srgbClr val="FF0066"/>
                </a:solidFill>
                <a:latin typeface="+mj-ea"/>
                <a:ea typeface="+mj-ea"/>
                <a:cs typeface="MV Boli" panose="02000500030200090000" pitchFamily="2" charset="0"/>
              </a:rPr>
              <a:t>E</a:t>
            </a:r>
            <a:r>
              <a:rPr lang="en-US" altLang="zh-TW" sz="3600" b="1" kern="0" dirty="0">
                <a:solidFill>
                  <a:srgbClr val="764A54"/>
                </a:solidFill>
                <a:latin typeface="+mj-ea"/>
                <a:ea typeface="+mj-ea"/>
                <a:cs typeface="MV Boli" panose="02000500030200090000" pitchFamily="2" charset="0"/>
              </a:rPr>
              <a:t>mployee</a:t>
            </a:r>
            <a:r>
              <a:rPr lang="en-US" altLang="zh-TW" sz="3600" b="1" kern="0" dirty="0">
                <a:solidFill>
                  <a:schemeClr val="tx2">
                    <a:lumMod val="95000"/>
                    <a:lumOff val="5000"/>
                  </a:schemeClr>
                </a:solidFill>
                <a:latin typeface="+mj-ea"/>
                <a:ea typeface="+mj-ea"/>
                <a:cs typeface="MV Boli" panose="02000500030200090000" pitchFamily="2" charset="0"/>
              </a:rPr>
              <a:t> </a:t>
            </a:r>
            <a:r>
              <a:rPr lang="en-US" altLang="zh-TW" sz="3600" b="1" u="sng" kern="0" dirty="0">
                <a:solidFill>
                  <a:srgbClr val="FF0066"/>
                </a:solidFill>
                <a:latin typeface="+mj-ea"/>
                <a:ea typeface="+mj-ea"/>
                <a:cs typeface="MV Boli" panose="02000500030200090000" pitchFamily="2" charset="0"/>
              </a:rPr>
              <a:t>A</a:t>
            </a:r>
            <a:r>
              <a:rPr lang="en-US" altLang="zh-TW" sz="3600" b="1" kern="0" dirty="0">
                <a:solidFill>
                  <a:srgbClr val="764A54"/>
                </a:solidFill>
                <a:latin typeface="+mj-ea"/>
                <a:ea typeface="+mj-ea"/>
                <a:cs typeface="MV Boli" panose="02000500030200090000" pitchFamily="2" charset="0"/>
              </a:rPr>
              <a:t>ssistance</a:t>
            </a:r>
            <a:r>
              <a:rPr lang="zh-TW" altLang="en-US" sz="3600" b="1" kern="0" dirty="0">
                <a:solidFill>
                  <a:schemeClr val="tx2">
                    <a:lumMod val="95000"/>
                    <a:lumOff val="5000"/>
                  </a:schemeClr>
                </a:solidFill>
                <a:latin typeface="+mj-ea"/>
                <a:ea typeface="+mj-ea"/>
                <a:cs typeface="MV Boli" panose="02000500030200090000" pitchFamily="2" charset="0"/>
              </a:rPr>
              <a:t>　</a:t>
            </a:r>
            <a:r>
              <a:rPr lang="en-US" altLang="zh-TW" sz="3600" b="1" u="sng" kern="0" dirty="0">
                <a:solidFill>
                  <a:srgbClr val="FF0066"/>
                </a:solidFill>
                <a:latin typeface="+mj-ea"/>
                <a:ea typeface="+mj-ea"/>
                <a:cs typeface="MV Boli" panose="02000500030200090000" pitchFamily="2" charset="0"/>
              </a:rPr>
              <a:t>P</a:t>
            </a:r>
            <a:r>
              <a:rPr lang="en-US" altLang="zh-TW" sz="3600" b="1" kern="0" dirty="0">
                <a:solidFill>
                  <a:srgbClr val="764A54"/>
                </a:solidFill>
                <a:latin typeface="+mj-ea"/>
                <a:ea typeface="+mj-ea"/>
                <a:cs typeface="MV Boli" panose="02000500030200090000" pitchFamily="2" charset="0"/>
              </a:rPr>
              <a:t>rograms</a:t>
            </a:r>
            <a:r>
              <a:rPr lang="zh-TW" altLang="en-US" sz="3600" b="1" kern="0" dirty="0">
                <a:solidFill>
                  <a:srgbClr val="764A54"/>
                </a:solidFill>
                <a:latin typeface="+mj-ea"/>
                <a:ea typeface="+mj-ea"/>
                <a:cs typeface="MV Boli" panose="02000500030200090000" pitchFamily="2" charset="0"/>
              </a:rPr>
              <a:t>，</a:t>
            </a:r>
            <a:r>
              <a:rPr lang="en-US" altLang="zh-TW" sz="3600" b="1" kern="0" dirty="0">
                <a:solidFill>
                  <a:srgbClr val="FF0066"/>
                </a:solidFill>
                <a:latin typeface="+mj-ea"/>
                <a:ea typeface="+mj-ea"/>
                <a:cs typeface="MV Boli" panose="02000500030200090000" pitchFamily="2" charset="0"/>
              </a:rPr>
              <a:t>EAPs</a:t>
            </a:r>
            <a:endParaRPr lang="zh-TW" altLang="en-US" sz="3600" dirty="0">
              <a:solidFill>
                <a:srgbClr val="FF0066"/>
              </a:solidFill>
              <a:latin typeface="+mj-ea"/>
              <a:ea typeface="+mj-ea"/>
              <a:cs typeface="MV Boli" panose="02000500030200090000" pitchFamily="2" charset="0"/>
            </a:endParaRPr>
          </a:p>
        </p:txBody>
      </p:sp>
      <p:sp>
        <p:nvSpPr>
          <p:cNvPr id="2" name="標題 1"/>
          <p:cNvSpPr>
            <a:spLocks noGrp="1"/>
          </p:cNvSpPr>
          <p:nvPr>
            <p:ph type="ctrTitle"/>
          </p:nvPr>
        </p:nvSpPr>
        <p:spPr>
          <a:xfrm>
            <a:off x="779274" y="1998600"/>
            <a:ext cx="7772400" cy="1668204"/>
          </a:xfrm>
          <a:noFill/>
          <a:ln>
            <a:noFill/>
          </a:ln>
        </p:spPr>
        <p:style>
          <a:lnRef idx="0">
            <a:scrgbClr r="0" g="0" b="0"/>
          </a:lnRef>
          <a:fillRef idx="0">
            <a:scrgbClr r="0" g="0" b="0"/>
          </a:fillRef>
          <a:effectRef idx="0">
            <a:scrgbClr r="0" g="0" b="0"/>
          </a:effectRef>
          <a:fontRef idx="minor">
            <a:schemeClr val="accent1"/>
          </a:fontRef>
        </p:style>
        <p:txBody>
          <a:bodyPr>
            <a:noAutofit/>
          </a:bodyPr>
          <a:lstStyle/>
          <a:p>
            <a:pPr algn="ctr"/>
            <a:r>
              <a:rPr lang="zh-TW" altLang="en-US" sz="5400" b="1" dirty="0">
                <a:solidFill>
                  <a:schemeClr val="accent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臺南市政府員工協助方案</a:t>
            </a:r>
            <a:br>
              <a:rPr lang="en-US" altLang="zh-TW" sz="5400" b="1" dirty="0">
                <a:solidFill>
                  <a:schemeClr val="accent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5400" b="1" dirty="0">
                <a:solidFill>
                  <a:schemeClr val="accent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（員工篇）</a:t>
            </a:r>
          </a:p>
        </p:txBody>
      </p:sp>
    </p:spTree>
    <p:extLst>
      <p:ext uri="{BB962C8B-B14F-4D97-AF65-F5344CB8AC3E}">
        <p14:creationId xmlns:p14="http://schemas.microsoft.com/office/powerpoint/2010/main" val="3309299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2FB3AB58-D76E-4CD2-A942-27E3DA2B880B}"/>
              </a:ext>
            </a:extLst>
          </p:cNvPr>
          <p:cNvSpPr/>
          <p:nvPr/>
        </p:nvSpPr>
        <p:spPr>
          <a:xfrm>
            <a:off x="2267744" y="548680"/>
            <a:ext cx="6790556" cy="707886"/>
          </a:xfrm>
          <a:prstGeom prst="rect">
            <a:avLst/>
          </a:prstGeom>
        </p:spPr>
        <p:txBody>
          <a:bodyPr wrap="square">
            <a:spAutoFit/>
          </a:bodyPr>
          <a:lstStyle/>
          <a:p>
            <a:pPr lvl="0"/>
            <a:r>
              <a:rPr kumimoji="1" lang="zh-TW" altLang="en-US" sz="4000" b="1" kern="0" dirty="0">
                <a:solidFill>
                  <a:srgbClr val="8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員工協助方案服務項目</a:t>
            </a:r>
          </a:p>
        </p:txBody>
      </p:sp>
      <p:sp>
        <p:nvSpPr>
          <p:cNvPr id="4" name="矩形 3">
            <a:extLst>
              <a:ext uri="{FF2B5EF4-FFF2-40B4-BE49-F238E27FC236}">
                <a16:creationId xmlns:a16="http://schemas.microsoft.com/office/drawing/2014/main" id="{AE466A21-FC70-4B27-8263-C48977F244C2}"/>
              </a:ext>
            </a:extLst>
          </p:cNvPr>
          <p:cNvSpPr/>
          <p:nvPr/>
        </p:nvSpPr>
        <p:spPr>
          <a:xfrm rot="19200000">
            <a:off x="-533041" y="575102"/>
            <a:ext cx="2949908" cy="523220"/>
          </a:xfrm>
          <a:prstGeom prst="rect">
            <a:avLst/>
          </a:prstGeom>
        </p:spPr>
        <p:txBody>
          <a:bodyPr wrap="square">
            <a:spAutoFit/>
          </a:bodyPr>
          <a:lstStyle/>
          <a:p>
            <a:pPr algn="ctr"/>
            <a:r>
              <a:rPr lang="en-US" altLang="zh-TW" sz="2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service items</a:t>
            </a:r>
            <a:endParaRPr lang="zh-TW" altLang="en-US"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6" name="資料庫圖表 5">
            <a:extLst>
              <a:ext uri="{FF2B5EF4-FFF2-40B4-BE49-F238E27FC236}">
                <a16:creationId xmlns:a16="http://schemas.microsoft.com/office/drawing/2014/main" id="{8E35647B-03C4-4893-9EEC-06EE70B1B161}"/>
              </a:ext>
            </a:extLst>
          </p:cNvPr>
          <p:cNvGraphicFramePr/>
          <p:nvPr>
            <p:extLst/>
          </p:nvPr>
        </p:nvGraphicFramePr>
        <p:xfrm>
          <a:off x="467544" y="1397000"/>
          <a:ext cx="8280920"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文字方塊 6">
            <a:extLst>
              <a:ext uri="{FF2B5EF4-FFF2-40B4-BE49-F238E27FC236}">
                <a16:creationId xmlns:a16="http://schemas.microsoft.com/office/drawing/2014/main" id="{CD466ACE-4861-4F4D-AC29-250FBBBE155B}"/>
              </a:ext>
            </a:extLst>
          </p:cNvPr>
          <p:cNvSpPr txBox="1"/>
          <p:nvPr/>
        </p:nvSpPr>
        <p:spPr>
          <a:xfrm>
            <a:off x="3546245" y="2060848"/>
            <a:ext cx="1656184" cy="523220"/>
          </a:xfrm>
          <a:prstGeom prst="rect">
            <a:avLst/>
          </a:prstGeom>
          <a:noFill/>
        </p:spPr>
        <p:txBody>
          <a:bodyPr wrap="square" rtlCol="0">
            <a:spAutoFit/>
          </a:bodyPr>
          <a:lstStyle/>
          <a:p>
            <a:r>
              <a:rPr lang="zh-TW" altLang="en-US" sz="2800" dirty="0"/>
              <a:t>各式資源</a:t>
            </a:r>
          </a:p>
        </p:txBody>
      </p:sp>
      <p:sp>
        <p:nvSpPr>
          <p:cNvPr id="8" name="文字方塊 7">
            <a:extLst>
              <a:ext uri="{FF2B5EF4-FFF2-40B4-BE49-F238E27FC236}">
                <a16:creationId xmlns:a16="http://schemas.microsoft.com/office/drawing/2014/main" id="{9E8D0A91-D2B8-4ACE-AE7F-D9F235B84EDC}"/>
              </a:ext>
            </a:extLst>
          </p:cNvPr>
          <p:cNvSpPr txBox="1"/>
          <p:nvPr/>
        </p:nvSpPr>
        <p:spPr>
          <a:xfrm>
            <a:off x="791580" y="2248178"/>
            <a:ext cx="1728192" cy="523220"/>
          </a:xfrm>
          <a:prstGeom prst="rect">
            <a:avLst/>
          </a:prstGeom>
          <a:noFill/>
        </p:spPr>
        <p:txBody>
          <a:bodyPr wrap="square" rtlCol="0">
            <a:spAutoFit/>
          </a:bodyPr>
          <a:lstStyle/>
          <a:p>
            <a:r>
              <a:rPr lang="zh-TW" altLang="en-US" sz="2800" dirty="0"/>
              <a:t>五大面向</a:t>
            </a:r>
          </a:p>
        </p:txBody>
      </p:sp>
      <p:sp>
        <p:nvSpPr>
          <p:cNvPr id="9" name="文字方塊 8">
            <a:extLst>
              <a:ext uri="{FF2B5EF4-FFF2-40B4-BE49-F238E27FC236}">
                <a16:creationId xmlns:a16="http://schemas.microsoft.com/office/drawing/2014/main" id="{BC3D65D3-FA63-481D-9F2A-0B0A78078D81}"/>
              </a:ext>
            </a:extLst>
          </p:cNvPr>
          <p:cNvSpPr txBox="1"/>
          <p:nvPr/>
        </p:nvSpPr>
        <p:spPr>
          <a:xfrm>
            <a:off x="611560" y="4538480"/>
            <a:ext cx="2088232" cy="523220"/>
          </a:xfrm>
          <a:prstGeom prst="rect">
            <a:avLst/>
          </a:prstGeom>
          <a:noFill/>
        </p:spPr>
        <p:txBody>
          <a:bodyPr wrap="square" rtlCol="0">
            <a:spAutoFit/>
          </a:bodyPr>
          <a:lstStyle/>
          <a:p>
            <a:r>
              <a:rPr lang="zh-TW" altLang="en-US" sz="2800" dirty="0"/>
              <a:t>一對一服務</a:t>
            </a:r>
          </a:p>
        </p:txBody>
      </p:sp>
      <p:sp>
        <p:nvSpPr>
          <p:cNvPr id="10" name="文字方塊 9">
            <a:extLst>
              <a:ext uri="{FF2B5EF4-FFF2-40B4-BE49-F238E27FC236}">
                <a16:creationId xmlns:a16="http://schemas.microsoft.com/office/drawing/2014/main" id="{A95B67AC-0A4E-4241-9F4D-4BA92BBE9B27}"/>
              </a:ext>
            </a:extLst>
          </p:cNvPr>
          <p:cNvSpPr txBox="1"/>
          <p:nvPr/>
        </p:nvSpPr>
        <p:spPr>
          <a:xfrm>
            <a:off x="3527884" y="5199390"/>
            <a:ext cx="2088232" cy="523220"/>
          </a:xfrm>
          <a:prstGeom prst="rect">
            <a:avLst/>
          </a:prstGeom>
          <a:noFill/>
        </p:spPr>
        <p:txBody>
          <a:bodyPr wrap="square" rtlCol="0">
            <a:spAutoFit/>
          </a:bodyPr>
          <a:lstStyle/>
          <a:p>
            <a:r>
              <a:rPr lang="en-US" altLang="zh-TW" sz="2800" dirty="0"/>
              <a:t>24</a:t>
            </a:r>
            <a:r>
              <a:rPr lang="zh-TW" altLang="en-US" sz="2800" dirty="0"/>
              <a:t>小時連結</a:t>
            </a:r>
          </a:p>
        </p:txBody>
      </p:sp>
      <p:pic>
        <p:nvPicPr>
          <p:cNvPr id="12" name="Picture 6">
            <a:extLst>
              <a:ext uri="{FF2B5EF4-FFF2-40B4-BE49-F238E27FC236}">
                <a16:creationId xmlns:a16="http://schemas.microsoft.com/office/drawing/2014/main" id="{F6F52FDC-8C54-43D2-9D66-6F1B4E2FF5C5}"/>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4276517">
            <a:off x="-7004019" y="2324361"/>
            <a:ext cx="9241861" cy="938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圖片 13">
            <a:extLst>
              <a:ext uri="{FF2B5EF4-FFF2-40B4-BE49-F238E27FC236}">
                <a16:creationId xmlns:a16="http://schemas.microsoft.com/office/drawing/2014/main" id="{71BEE7EE-B406-41DB-AB05-CB23137BB8E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3808" t="14872" r="13114" b="12744"/>
          <a:stretch/>
        </p:blipFill>
        <p:spPr>
          <a:xfrm rot="16200000">
            <a:off x="3969545" y="5712589"/>
            <a:ext cx="1204910" cy="11934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內容版面配置區 6">
            <a:extLst>
              <a:ext uri="{FF2B5EF4-FFF2-40B4-BE49-F238E27FC236}">
                <a16:creationId xmlns:a16="http://schemas.microsoft.com/office/drawing/2014/main" id="{C261F397-055E-4303-B3E7-951BFC31D62F}"/>
              </a:ext>
            </a:extLst>
          </p:cNvPr>
          <p:cNvPicPr>
            <a:picLocks noChangeAspect="1"/>
          </p:cNvPicPr>
          <p:nvPr/>
        </p:nvPicPr>
        <p:blipFill rotWithShape="1">
          <a:blip r:embed="rId10"/>
          <a:srcRect l="13247" t="5323" r="16797" b="2142"/>
          <a:stretch/>
        </p:blipFill>
        <p:spPr>
          <a:xfrm rot="20753473">
            <a:off x="7331870" y="4527299"/>
            <a:ext cx="2084937" cy="155130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86336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A7E595E8-8DA2-41DE-A403-566B5D3FC329}"/>
              </a:ext>
            </a:extLst>
          </p:cNvPr>
          <p:cNvPicPr>
            <a:picLocks noChangeAspect="1"/>
          </p:cNvPicPr>
          <p:nvPr/>
        </p:nvPicPr>
        <p:blipFill rotWithShape="1">
          <a:blip r:embed="rId2">
            <a:extLst>
              <a:ext uri="{28A0092B-C50C-407E-A947-70E740481C1C}">
                <a14:useLocalDpi xmlns:a14="http://schemas.microsoft.com/office/drawing/2010/main" val="0"/>
              </a:ext>
            </a:extLst>
          </a:blip>
          <a:srcRect l="5455" t="2750" r="6940" b="23751"/>
          <a:stretch/>
        </p:blipFill>
        <p:spPr>
          <a:xfrm>
            <a:off x="1259632" y="-34315"/>
            <a:ext cx="6552728" cy="6920091"/>
          </a:xfrm>
          <a:prstGeom prst="rect">
            <a:avLst/>
          </a:prstGeom>
        </p:spPr>
      </p:pic>
      <p:sp>
        <p:nvSpPr>
          <p:cNvPr id="4" name="文字方塊 3">
            <a:extLst>
              <a:ext uri="{FF2B5EF4-FFF2-40B4-BE49-F238E27FC236}">
                <a16:creationId xmlns:a16="http://schemas.microsoft.com/office/drawing/2014/main" id="{760C6C82-B2BA-4002-A607-5F247DE79526}"/>
              </a:ext>
            </a:extLst>
          </p:cNvPr>
          <p:cNvSpPr txBox="1"/>
          <p:nvPr/>
        </p:nvSpPr>
        <p:spPr>
          <a:xfrm>
            <a:off x="7812360" y="0"/>
            <a:ext cx="526106" cy="707886"/>
          </a:xfrm>
          <a:prstGeom prst="rect">
            <a:avLst/>
          </a:prstGeom>
          <a:noFill/>
        </p:spPr>
        <p:txBody>
          <a:bodyPr wrap="none" rtlCol="0">
            <a:spAutoFit/>
          </a:bodyPr>
          <a:lstStyle/>
          <a:p>
            <a:r>
              <a:rPr lang="en-US" altLang="zh-TW" sz="4000" dirty="0">
                <a:solidFill>
                  <a:srgbClr val="FF0066"/>
                </a:solidFill>
                <a:latin typeface="Arial Black" panose="020B0A04020102020204" pitchFamily="34" charset="0"/>
              </a:rPr>
              <a:t>1</a:t>
            </a:r>
            <a:endParaRPr lang="zh-TW" altLang="en-US" sz="4000" dirty="0">
              <a:solidFill>
                <a:srgbClr val="FF0066"/>
              </a:solidFill>
              <a:latin typeface="Arial Black" panose="020B0A04020102020204" pitchFamily="34" charset="0"/>
            </a:endParaRPr>
          </a:p>
        </p:txBody>
      </p:sp>
      <p:pic>
        <p:nvPicPr>
          <p:cNvPr id="8" name="圖片 7">
            <a:extLst>
              <a:ext uri="{FF2B5EF4-FFF2-40B4-BE49-F238E27FC236}">
                <a16:creationId xmlns:a16="http://schemas.microsoft.com/office/drawing/2014/main" id="{9DC9521A-E97D-416E-A4FA-57E4E41A8686}"/>
              </a:ext>
            </a:extLst>
          </p:cNvPr>
          <p:cNvPicPr>
            <a:picLocks noChangeAspect="1"/>
          </p:cNvPicPr>
          <p:nvPr/>
        </p:nvPicPr>
        <p:blipFill rotWithShape="1">
          <a:blip r:embed="rId3">
            <a:extLst>
              <a:ext uri="{28A0092B-C50C-407E-A947-70E740481C1C}">
                <a14:useLocalDpi xmlns:a14="http://schemas.microsoft.com/office/drawing/2010/main" val="0"/>
              </a:ext>
            </a:extLst>
          </a:blip>
          <a:srcRect l="13040" t="13041" r="13040" b="16401"/>
          <a:stretch/>
        </p:blipFill>
        <p:spPr>
          <a:xfrm>
            <a:off x="7762264" y="980728"/>
            <a:ext cx="1282428" cy="1224136"/>
          </a:xfrm>
          <a:prstGeom prst="rect">
            <a:avLst/>
          </a:prstGeom>
        </p:spPr>
      </p:pic>
    </p:spTree>
    <p:extLst>
      <p:ext uri="{BB962C8B-B14F-4D97-AF65-F5344CB8AC3E}">
        <p14:creationId xmlns:p14="http://schemas.microsoft.com/office/powerpoint/2010/main" val="3175318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A7E595E8-8DA2-41DE-A403-566B5D3FC329}"/>
              </a:ext>
            </a:extLst>
          </p:cNvPr>
          <p:cNvPicPr>
            <a:picLocks noChangeAspect="1"/>
          </p:cNvPicPr>
          <p:nvPr/>
        </p:nvPicPr>
        <p:blipFill rotWithShape="1">
          <a:blip r:embed="rId2">
            <a:extLst>
              <a:ext uri="{28A0092B-C50C-407E-A947-70E740481C1C}">
                <a14:useLocalDpi xmlns:a14="http://schemas.microsoft.com/office/drawing/2010/main" val="0"/>
              </a:ext>
            </a:extLst>
          </a:blip>
          <a:srcRect l="5455" t="2749" r="6940" b="85705"/>
          <a:stretch/>
        </p:blipFill>
        <p:spPr>
          <a:xfrm>
            <a:off x="1259632" y="-99392"/>
            <a:ext cx="6552728" cy="1087051"/>
          </a:xfrm>
          <a:prstGeom prst="rect">
            <a:avLst/>
          </a:prstGeom>
        </p:spPr>
      </p:pic>
      <p:sp>
        <p:nvSpPr>
          <p:cNvPr id="4" name="文字方塊 3">
            <a:extLst>
              <a:ext uri="{FF2B5EF4-FFF2-40B4-BE49-F238E27FC236}">
                <a16:creationId xmlns:a16="http://schemas.microsoft.com/office/drawing/2014/main" id="{760C6C82-B2BA-4002-A607-5F247DE79526}"/>
              </a:ext>
            </a:extLst>
          </p:cNvPr>
          <p:cNvSpPr txBox="1"/>
          <p:nvPr/>
        </p:nvSpPr>
        <p:spPr>
          <a:xfrm>
            <a:off x="7812360" y="0"/>
            <a:ext cx="526106" cy="707886"/>
          </a:xfrm>
          <a:prstGeom prst="rect">
            <a:avLst/>
          </a:prstGeom>
          <a:noFill/>
        </p:spPr>
        <p:txBody>
          <a:bodyPr wrap="none" rtlCol="0">
            <a:spAutoFit/>
          </a:bodyPr>
          <a:lstStyle/>
          <a:p>
            <a:r>
              <a:rPr lang="en-US" altLang="zh-TW" sz="4000" dirty="0">
                <a:solidFill>
                  <a:srgbClr val="FF0066"/>
                </a:solidFill>
                <a:latin typeface="Arial Black" panose="020B0A04020102020204" pitchFamily="34" charset="0"/>
              </a:rPr>
              <a:t>2</a:t>
            </a:r>
            <a:endParaRPr lang="zh-TW" altLang="en-US" sz="4000" dirty="0">
              <a:solidFill>
                <a:srgbClr val="FF0066"/>
              </a:solidFill>
              <a:latin typeface="Arial Black" panose="020B0A04020102020204" pitchFamily="34" charset="0"/>
            </a:endParaRPr>
          </a:p>
        </p:txBody>
      </p:sp>
      <p:pic>
        <p:nvPicPr>
          <p:cNvPr id="8" name="圖片 7">
            <a:extLst>
              <a:ext uri="{FF2B5EF4-FFF2-40B4-BE49-F238E27FC236}">
                <a16:creationId xmlns:a16="http://schemas.microsoft.com/office/drawing/2014/main" id="{9DC9521A-E97D-416E-A4FA-57E4E41A8686}"/>
              </a:ext>
            </a:extLst>
          </p:cNvPr>
          <p:cNvPicPr>
            <a:picLocks noChangeAspect="1"/>
          </p:cNvPicPr>
          <p:nvPr/>
        </p:nvPicPr>
        <p:blipFill rotWithShape="1">
          <a:blip r:embed="rId3">
            <a:extLst>
              <a:ext uri="{28A0092B-C50C-407E-A947-70E740481C1C}">
                <a14:useLocalDpi xmlns:a14="http://schemas.microsoft.com/office/drawing/2010/main" val="0"/>
              </a:ext>
            </a:extLst>
          </a:blip>
          <a:srcRect l="13040" t="13041" r="13040" b="16401"/>
          <a:stretch/>
        </p:blipFill>
        <p:spPr>
          <a:xfrm>
            <a:off x="7762264" y="980728"/>
            <a:ext cx="1282428" cy="1224136"/>
          </a:xfrm>
          <a:prstGeom prst="rect">
            <a:avLst/>
          </a:prstGeom>
        </p:spPr>
      </p:pic>
      <p:pic>
        <p:nvPicPr>
          <p:cNvPr id="5" name="圖片 4">
            <a:extLst>
              <a:ext uri="{FF2B5EF4-FFF2-40B4-BE49-F238E27FC236}">
                <a16:creationId xmlns:a16="http://schemas.microsoft.com/office/drawing/2014/main" id="{C03A667E-33C8-441D-8218-580CBFA14BDE}"/>
              </a:ext>
            </a:extLst>
          </p:cNvPr>
          <p:cNvPicPr>
            <a:picLocks noChangeAspect="1"/>
          </p:cNvPicPr>
          <p:nvPr/>
        </p:nvPicPr>
        <p:blipFill rotWithShape="1">
          <a:blip r:embed="rId2">
            <a:extLst>
              <a:ext uri="{28A0092B-C50C-407E-A947-70E740481C1C}">
                <a14:useLocalDpi xmlns:a14="http://schemas.microsoft.com/office/drawing/2010/main" val="0"/>
              </a:ext>
            </a:extLst>
          </a:blip>
          <a:srcRect t="76250"/>
          <a:stretch/>
        </p:blipFill>
        <p:spPr>
          <a:xfrm>
            <a:off x="849634" y="5373216"/>
            <a:ext cx="7488832" cy="1872208"/>
          </a:xfrm>
          <a:prstGeom prst="rect">
            <a:avLst/>
          </a:prstGeom>
        </p:spPr>
      </p:pic>
      <p:pic>
        <p:nvPicPr>
          <p:cNvPr id="7" name="圖片 6">
            <a:extLst>
              <a:ext uri="{FF2B5EF4-FFF2-40B4-BE49-F238E27FC236}">
                <a16:creationId xmlns:a16="http://schemas.microsoft.com/office/drawing/2014/main" id="{6D38FCF8-B4FF-4287-A590-1C8E47374372}"/>
              </a:ext>
            </a:extLst>
          </p:cNvPr>
          <p:cNvPicPr>
            <a:picLocks noChangeAspect="1"/>
          </p:cNvPicPr>
          <p:nvPr/>
        </p:nvPicPr>
        <p:blipFill rotWithShape="1">
          <a:blip r:embed="rId4">
            <a:extLst>
              <a:ext uri="{28A0092B-C50C-407E-A947-70E740481C1C}">
                <a14:useLocalDpi xmlns:a14="http://schemas.microsoft.com/office/drawing/2010/main" val="0"/>
              </a:ext>
            </a:extLst>
          </a:blip>
          <a:srcRect l="7798" t="4184" r="7566" b="52101"/>
          <a:stretch/>
        </p:blipFill>
        <p:spPr>
          <a:xfrm>
            <a:off x="1432064" y="908720"/>
            <a:ext cx="6330200" cy="4474564"/>
          </a:xfrm>
          <a:prstGeom prst="rect">
            <a:avLst/>
          </a:prstGeom>
        </p:spPr>
      </p:pic>
    </p:spTree>
    <p:extLst>
      <p:ext uri="{BB962C8B-B14F-4D97-AF65-F5344CB8AC3E}">
        <p14:creationId xmlns:p14="http://schemas.microsoft.com/office/powerpoint/2010/main" val="1707120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A7E595E8-8DA2-41DE-A403-566B5D3FC329}"/>
              </a:ext>
            </a:extLst>
          </p:cNvPr>
          <p:cNvPicPr>
            <a:picLocks noChangeAspect="1"/>
          </p:cNvPicPr>
          <p:nvPr/>
        </p:nvPicPr>
        <p:blipFill rotWithShape="1">
          <a:blip r:embed="rId2">
            <a:extLst>
              <a:ext uri="{28A0092B-C50C-407E-A947-70E740481C1C}">
                <a14:useLocalDpi xmlns:a14="http://schemas.microsoft.com/office/drawing/2010/main" val="0"/>
              </a:ext>
            </a:extLst>
          </a:blip>
          <a:srcRect l="5455" t="2750" r="6940" b="86469"/>
          <a:stretch/>
        </p:blipFill>
        <p:spPr>
          <a:xfrm>
            <a:off x="1259632" y="-34315"/>
            <a:ext cx="6552728" cy="1015043"/>
          </a:xfrm>
          <a:prstGeom prst="rect">
            <a:avLst/>
          </a:prstGeom>
        </p:spPr>
      </p:pic>
      <p:sp>
        <p:nvSpPr>
          <p:cNvPr id="4" name="文字方塊 3">
            <a:extLst>
              <a:ext uri="{FF2B5EF4-FFF2-40B4-BE49-F238E27FC236}">
                <a16:creationId xmlns:a16="http://schemas.microsoft.com/office/drawing/2014/main" id="{760C6C82-B2BA-4002-A607-5F247DE79526}"/>
              </a:ext>
            </a:extLst>
          </p:cNvPr>
          <p:cNvSpPr txBox="1"/>
          <p:nvPr/>
        </p:nvSpPr>
        <p:spPr>
          <a:xfrm>
            <a:off x="7812360" y="0"/>
            <a:ext cx="526106" cy="707886"/>
          </a:xfrm>
          <a:prstGeom prst="rect">
            <a:avLst/>
          </a:prstGeom>
          <a:noFill/>
        </p:spPr>
        <p:txBody>
          <a:bodyPr wrap="none" rtlCol="0">
            <a:spAutoFit/>
          </a:bodyPr>
          <a:lstStyle/>
          <a:p>
            <a:r>
              <a:rPr lang="en-US" altLang="zh-TW" sz="4000" dirty="0">
                <a:solidFill>
                  <a:srgbClr val="FF0066"/>
                </a:solidFill>
                <a:latin typeface="Arial Black" panose="020B0A04020102020204" pitchFamily="34" charset="0"/>
              </a:rPr>
              <a:t>3</a:t>
            </a:r>
            <a:endParaRPr lang="zh-TW" altLang="en-US" sz="4000" dirty="0">
              <a:solidFill>
                <a:srgbClr val="FF0066"/>
              </a:solidFill>
              <a:latin typeface="Arial Black" panose="020B0A04020102020204" pitchFamily="34" charset="0"/>
            </a:endParaRPr>
          </a:p>
        </p:txBody>
      </p:sp>
      <p:pic>
        <p:nvPicPr>
          <p:cNvPr id="8" name="圖片 7">
            <a:extLst>
              <a:ext uri="{FF2B5EF4-FFF2-40B4-BE49-F238E27FC236}">
                <a16:creationId xmlns:a16="http://schemas.microsoft.com/office/drawing/2014/main" id="{9DC9521A-E97D-416E-A4FA-57E4E41A8686}"/>
              </a:ext>
            </a:extLst>
          </p:cNvPr>
          <p:cNvPicPr>
            <a:picLocks noChangeAspect="1"/>
          </p:cNvPicPr>
          <p:nvPr/>
        </p:nvPicPr>
        <p:blipFill rotWithShape="1">
          <a:blip r:embed="rId3">
            <a:extLst>
              <a:ext uri="{28A0092B-C50C-407E-A947-70E740481C1C}">
                <a14:useLocalDpi xmlns:a14="http://schemas.microsoft.com/office/drawing/2010/main" val="0"/>
              </a:ext>
            </a:extLst>
          </a:blip>
          <a:srcRect l="13040" t="13041" r="13040" b="16401"/>
          <a:stretch/>
        </p:blipFill>
        <p:spPr>
          <a:xfrm>
            <a:off x="7762264" y="980728"/>
            <a:ext cx="1282428" cy="1224136"/>
          </a:xfrm>
          <a:prstGeom prst="rect">
            <a:avLst/>
          </a:prstGeom>
        </p:spPr>
      </p:pic>
      <p:pic>
        <p:nvPicPr>
          <p:cNvPr id="5" name="圖片 4">
            <a:extLst>
              <a:ext uri="{FF2B5EF4-FFF2-40B4-BE49-F238E27FC236}">
                <a16:creationId xmlns:a16="http://schemas.microsoft.com/office/drawing/2014/main" id="{86139EF5-03FC-49BA-9342-34A7D8CC3C24}"/>
              </a:ext>
            </a:extLst>
          </p:cNvPr>
          <p:cNvPicPr>
            <a:picLocks noChangeAspect="1"/>
          </p:cNvPicPr>
          <p:nvPr/>
        </p:nvPicPr>
        <p:blipFill rotWithShape="1">
          <a:blip r:embed="rId4">
            <a:extLst>
              <a:ext uri="{28A0092B-C50C-407E-A947-70E740481C1C}">
                <a14:useLocalDpi xmlns:a14="http://schemas.microsoft.com/office/drawing/2010/main" val="0"/>
              </a:ext>
            </a:extLst>
          </a:blip>
          <a:srcRect t="47900"/>
          <a:stretch/>
        </p:blipFill>
        <p:spPr>
          <a:xfrm>
            <a:off x="827584" y="1015043"/>
            <a:ext cx="7510882" cy="5374636"/>
          </a:xfrm>
          <a:prstGeom prst="rect">
            <a:avLst/>
          </a:prstGeom>
        </p:spPr>
      </p:pic>
    </p:spTree>
    <p:extLst>
      <p:ext uri="{BB962C8B-B14F-4D97-AF65-F5344CB8AC3E}">
        <p14:creationId xmlns:p14="http://schemas.microsoft.com/office/powerpoint/2010/main" val="2507656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A12F728F-8EE1-4C78-8DDE-66051D87097F}"/>
              </a:ext>
            </a:extLst>
          </p:cNvPr>
          <p:cNvPicPr>
            <a:picLocks noChangeAspect="1"/>
          </p:cNvPicPr>
          <p:nvPr/>
        </p:nvPicPr>
        <p:blipFill rotWithShape="1">
          <a:blip r:embed="rId2">
            <a:extLst>
              <a:ext uri="{28A0092B-C50C-407E-A947-70E740481C1C}">
                <a14:useLocalDpi xmlns:a14="http://schemas.microsoft.com/office/drawing/2010/main" val="0"/>
              </a:ext>
            </a:extLst>
          </a:blip>
          <a:srcRect l="9567" t="6150" r="3460" b="40550"/>
          <a:stretch/>
        </p:blipFill>
        <p:spPr>
          <a:xfrm>
            <a:off x="1017622" y="72876"/>
            <a:ext cx="7200800" cy="6452468"/>
          </a:xfrm>
          <a:prstGeom prst="rect">
            <a:avLst/>
          </a:prstGeom>
        </p:spPr>
      </p:pic>
      <p:pic>
        <p:nvPicPr>
          <p:cNvPr id="5" name="圖片 4">
            <a:extLst>
              <a:ext uri="{FF2B5EF4-FFF2-40B4-BE49-F238E27FC236}">
                <a16:creationId xmlns:a16="http://schemas.microsoft.com/office/drawing/2014/main" id="{8849421C-0E2A-42F5-8346-8BBF119F96C4}"/>
              </a:ext>
            </a:extLst>
          </p:cNvPr>
          <p:cNvPicPr>
            <a:picLocks noChangeAspect="1"/>
          </p:cNvPicPr>
          <p:nvPr/>
        </p:nvPicPr>
        <p:blipFill rotWithShape="1">
          <a:blip r:embed="rId3">
            <a:extLst>
              <a:ext uri="{28A0092B-C50C-407E-A947-70E740481C1C}">
                <a14:useLocalDpi xmlns:a14="http://schemas.microsoft.com/office/drawing/2010/main" val="0"/>
              </a:ext>
            </a:extLst>
          </a:blip>
          <a:srcRect l="16321" r="16283"/>
          <a:stretch/>
        </p:blipFill>
        <p:spPr>
          <a:xfrm>
            <a:off x="8244408" y="1195011"/>
            <a:ext cx="892066" cy="790575"/>
          </a:xfrm>
          <a:prstGeom prst="rect">
            <a:avLst/>
          </a:prstGeom>
        </p:spPr>
      </p:pic>
      <p:sp>
        <p:nvSpPr>
          <p:cNvPr id="4" name="矩形 3">
            <a:extLst>
              <a:ext uri="{FF2B5EF4-FFF2-40B4-BE49-F238E27FC236}">
                <a16:creationId xmlns:a16="http://schemas.microsoft.com/office/drawing/2014/main" id="{EAA7694A-2DD8-4A0F-B6C2-2641DE29AC02}"/>
              </a:ext>
            </a:extLst>
          </p:cNvPr>
          <p:cNvSpPr/>
          <p:nvPr/>
        </p:nvSpPr>
        <p:spPr>
          <a:xfrm>
            <a:off x="6588224" y="72876"/>
            <a:ext cx="2147407" cy="646331"/>
          </a:xfrm>
          <a:prstGeom prst="rect">
            <a:avLst/>
          </a:prstGeom>
        </p:spPr>
        <p:txBody>
          <a:bodyPr wrap="square">
            <a:spAutoFit/>
          </a:bodyPr>
          <a:lstStyle/>
          <a:p>
            <a:pPr algn="ctr"/>
            <a:r>
              <a:rPr lang="zh-TW" altLang="en-US" sz="36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１</a:t>
            </a:r>
          </a:p>
        </p:txBody>
      </p:sp>
      <p:pic>
        <p:nvPicPr>
          <p:cNvPr id="8" name="圖片 7">
            <a:extLst>
              <a:ext uri="{FF2B5EF4-FFF2-40B4-BE49-F238E27FC236}">
                <a16:creationId xmlns:a16="http://schemas.microsoft.com/office/drawing/2014/main" id="{F4ECD49D-C655-4019-9C78-953987789DD7}"/>
              </a:ext>
            </a:extLst>
          </p:cNvPr>
          <p:cNvPicPr>
            <a:picLocks noChangeAspect="1"/>
          </p:cNvPicPr>
          <p:nvPr/>
        </p:nvPicPr>
        <p:blipFill rotWithShape="1">
          <a:blip r:embed="rId4">
            <a:extLst>
              <a:ext uri="{28A0092B-C50C-407E-A947-70E740481C1C}">
                <a14:useLocalDpi xmlns:a14="http://schemas.microsoft.com/office/drawing/2010/main" val="0"/>
              </a:ext>
            </a:extLst>
          </a:blip>
          <a:srcRect l="17827" t="10062" r="19861" b="2366"/>
          <a:stretch/>
        </p:blipFill>
        <p:spPr>
          <a:xfrm>
            <a:off x="8218422" y="2204864"/>
            <a:ext cx="892066" cy="1253697"/>
          </a:xfrm>
          <a:prstGeom prst="rect">
            <a:avLst/>
          </a:prstGeom>
        </p:spPr>
      </p:pic>
    </p:spTree>
    <p:extLst>
      <p:ext uri="{BB962C8B-B14F-4D97-AF65-F5344CB8AC3E}">
        <p14:creationId xmlns:p14="http://schemas.microsoft.com/office/powerpoint/2010/main" val="1836606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EAA7694A-2DD8-4A0F-B6C2-2641DE29AC02}"/>
              </a:ext>
            </a:extLst>
          </p:cNvPr>
          <p:cNvSpPr/>
          <p:nvPr/>
        </p:nvSpPr>
        <p:spPr>
          <a:xfrm>
            <a:off x="6713220" y="144452"/>
            <a:ext cx="2323651" cy="646331"/>
          </a:xfrm>
          <a:prstGeom prst="rect">
            <a:avLst/>
          </a:prstGeom>
        </p:spPr>
        <p:txBody>
          <a:bodyPr wrap="square">
            <a:spAutoFit/>
          </a:bodyPr>
          <a:lstStyle/>
          <a:p>
            <a:pPr algn="ctr"/>
            <a:r>
              <a:rPr lang="en-US" altLang="zh-TW" sz="36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2</a:t>
            </a:r>
            <a:endParaRPr lang="zh-TW" altLang="en-US" sz="36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3" name="圖片 2">
            <a:extLst>
              <a:ext uri="{FF2B5EF4-FFF2-40B4-BE49-F238E27FC236}">
                <a16:creationId xmlns:a16="http://schemas.microsoft.com/office/drawing/2014/main" id="{7FCA0B1E-0C4B-43E7-8D98-E84E26090BA3}"/>
              </a:ext>
            </a:extLst>
          </p:cNvPr>
          <p:cNvPicPr>
            <a:picLocks noChangeAspect="1"/>
          </p:cNvPicPr>
          <p:nvPr/>
        </p:nvPicPr>
        <p:blipFill rotWithShape="1">
          <a:blip r:embed="rId2">
            <a:extLst>
              <a:ext uri="{28A0092B-C50C-407E-A947-70E740481C1C}">
                <a14:useLocalDpi xmlns:a14="http://schemas.microsoft.com/office/drawing/2010/main" val="0"/>
              </a:ext>
            </a:extLst>
          </a:blip>
          <a:srcRect t="59450" b="10336"/>
          <a:stretch/>
        </p:blipFill>
        <p:spPr>
          <a:xfrm>
            <a:off x="251520" y="1772816"/>
            <a:ext cx="8280920" cy="2736304"/>
          </a:xfrm>
          <a:prstGeom prst="rect">
            <a:avLst/>
          </a:prstGeom>
        </p:spPr>
      </p:pic>
      <p:grpSp>
        <p:nvGrpSpPr>
          <p:cNvPr id="10" name="群組 9">
            <a:extLst>
              <a:ext uri="{FF2B5EF4-FFF2-40B4-BE49-F238E27FC236}">
                <a16:creationId xmlns:a16="http://schemas.microsoft.com/office/drawing/2014/main" id="{56674827-3A2C-4274-A07D-83C63EA9B890}"/>
              </a:ext>
            </a:extLst>
          </p:cNvPr>
          <p:cNvGrpSpPr/>
          <p:nvPr/>
        </p:nvGrpSpPr>
        <p:grpSpPr>
          <a:xfrm>
            <a:off x="1036337" y="111637"/>
            <a:ext cx="7244079" cy="6631675"/>
            <a:chOff x="1036337" y="111637"/>
            <a:chExt cx="7244079" cy="6631675"/>
          </a:xfrm>
        </p:grpSpPr>
        <p:pic>
          <p:nvPicPr>
            <p:cNvPr id="6" name="圖片 5">
              <a:extLst>
                <a:ext uri="{FF2B5EF4-FFF2-40B4-BE49-F238E27FC236}">
                  <a16:creationId xmlns:a16="http://schemas.microsoft.com/office/drawing/2014/main" id="{A12F728F-8EE1-4C78-8DDE-66051D87097F}"/>
                </a:ext>
              </a:extLst>
            </p:cNvPr>
            <p:cNvPicPr>
              <a:picLocks noChangeAspect="1"/>
            </p:cNvPicPr>
            <p:nvPr/>
          </p:nvPicPr>
          <p:blipFill rotWithShape="1">
            <a:blip r:embed="rId2">
              <a:extLst>
                <a:ext uri="{28A0092B-C50C-407E-A947-70E740481C1C}">
                  <a14:useLocalDpi xmlns:a14="http://schemas.microsoft.com/office/drawing/2010/main" val="0"/>
                </a:ext>
              </a:extLst>
            </a:blip>
            <a:srcRect l="9567" t="6150" r="3460" b="79090"/>
            <a:stretch/>
          </p:blipFill>
          <p:spPr>
            <a:xfrm>
              <a:off x="1036337" y="111637"/>
              <a:ext cx="7216397" cy="1728192"/>
            </a:xfrm>
            <a:prstGeom prst="rect">
              <a:avLst/>
            </a:prstGeom>
          </p:spPr>
        </p:pic>
        <p:pic>
          <p:nvPicPr>
            <p:cNvPr id="9" name="圖片 8">
              <a:extLst>
                <a:ext uri="{FF2B5EF4-FFF2-40B4-BE49-F238E27FC236}">
                  <a16:creationId xmlns:a16="http://schemas.microsoft.com/office/drawing/2014/main" id="{F04BD682-FCED-4C8B-AFD1-A285CE694C3D}"/>
                </a:ext>
              </a:extLst>
            </p:cNvPr>
            <p:cNvPicPr>
              <a:picLocks noChangeAspect="1"/>
            </p:cNvPicPr>
            <p:nvPr/>
          </p:nvPicPr>
          <p:blipFill rotWithShape="1">
            <a:blip r:embed="rId3">
              <a:extLst>
                <a:ext uri="{28A0092B-C50C-407E-A947-70E740481C1C}">
                  <a14:useLocalDpi xmlns:a14="http://schemas.microsoft.com/office/drawing/2010/main" val="0"/>
                </a:ext>
              </a:extLst>
            </a:blip>
            <a:srcRect l="9338" t="7532" r="3176" b="71625"/>
            <a:stretch/>
          </p:blipFill>
          <p:spPr>
            <a:xfrm>
              <a:off x="1036337" y="4509120"/>
              <a:ext cx="7244079" cy="2234192"/>
            </a:xfrm>
            <a:prstGeom prst="rect">
              <a:avLst/>
            </a:prstGeom>
          </p:spPr>
        </p:pic>
      </p:grpSp>
      <p:pic>
        <p:nvPicPr>
          <p:cNvPr id="8" name="圖片 7">
            <a:extLst>
              <a:ext uri="{FF2B5EF4-FFF2-40B4-BE49-F238E27FC236}">
                <a16:creationId xmlns:a16="http://schemas.microsoft.com/office/drawing/2014/main" id="{F4ECD49D-C655-4019-9C78-953987789DD7}"/>
              </a:ext>
            </a:extLst>
          </p:cNvPr>
          <p:cNvPicPr>
            <a:picLocks noChangeAspect="1"/>
          </p:cNvPicPr>
          <p:nvPr/>
        </p:nvPicPr>
        <p:blipFill rotWithShape="1">
          <a:blip r:embed="rId4">
            <a:extLst>
              <a:ext uri="{28A0092B-C50C-407E-A947-70E740481C1C}">
                <a14:useLocalDpi xmlns:a14="http://schemas.microsoft.com/office/drawing/2010/main" val="0"/>
              </a:ext>
            </a:extLst>
          </a:blip>
          <a:srcRect l="17827" t="10062" r="19861" b="2366"/>
          <a:stretch/>
        </p:blipFill>
        <p:spPr>
          <a:xfrm>
            <a:off x="8218422" y="2204864"/>
            <a:ext cx="892066" cy="1253697"/>
          </a:xfrm>
          <a:prstGeom prst="rect">
            <a:avLst/>
          </a:prstGeom>
        </p:spPr>
      </p:pic>
      <p:pic>
        <p:nvPicPr>
          <p:cNvPr id="5" name="圖片 4">
            <a:extLst>
              <a:ext uri="{FF2B5EF4-FFF2-40B4-BE49-F238E27FC236}">
                <a16:creationId xmlns:a16="http://schemas.microsoft.com/office/drawing/2014/main" id="{8849421C-0E2A-42F5-8346-8BBF119F96C4}"/>
              </a:ext>
            </a:extLst>
          </p:cNvPr>
          <p:cNvPicPr>
            <a:picLocks noChangeAspect="1"/>
          </p:cNvPicPr>
          <p:nvPr/>
        </p:nvPicPr>
        <p:blipFill rotWithShape="1">
          <a:blip r:embed="rId5">
            <a:extLst>
              <a:ext uri="{28A0092B-C50C-407E-A947-70E740481C1C}">
                <a14:useLocalDpi xmlns:a14="http://schemas.microsoft.com/office/drawing/2010/main" val="0"/>
              </a:ext>
            </a:extLst>
          </a:blip>
          <a:srcRect l="16321" r="16283"/>
          <a:stretch/>
        </p:blipFill>
        <p:spPr>
          <a:xfrm>
            <a:off x="8244408" y="1195011"/>
            <a:ext cx="892066" cy="790575"/>
          </a:xfrm>
          <a:prstGeom prst="rect">
            <a:avLst/>
          </a:prstGeom>
        </p:spPr>
      </p:pic>
      <p:sp>
        <p:nvSpPr>
          <p:cNvPr id="11" name="矩形 10">
            <a:extLst>
              <a:ext uri="{FF2B5EF4-FFF2-40B4-BE49-F238E27FC236}">
                <a16:creationId xmlns:a16="http://schemas.microsoft.com/office/drawing/2014/main" id="{DE25DA55-BF31-476A-A8F9-642B05159D2E}"/>
              </a:ext>
            </a:extLst>
          </p:cNvPr>
          <p:cNvSpPr/>
          <p:nvPr/>
        </p:nvSpPr>
        <p:spPr>
          <a:xfrm>
            <a:off x="6516216" y="116184"/>
            <a:ext cx="2323651" cy="646331"/>
          </a:xfrm>
          <a:prstGeom prst="rect">
            <a:avLst/>
          </a:prstGeom>
        </p:spPr>
        <p:txBody>
          <a:bodyPr wrap="square">
            <a:spAutoFit/>
          </a:bodyPr>
          <a:lstStyle/>
          <a:p>
            <a:pPr algn="ctr"/>
            <a:r>
              <a:rPr lang="en-US" altLang="zh-TW" sz="36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2</a:t>
            </a:r>
            <a:endParaRPr lang="zh-TW" altLang="en-US" sz="36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2758411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8849421C-0E2A-42F5-8346-8BBF119F96C4}"/>
              </a:ext>
            </a:extLst>
          </p:cNvPr>
          <p:cNvPicPr>
            <a:picLocks noChangeAspect="1"/>
          </p:cNvPicPr>
          <p:nvPr/>
        </p:nvPicPr>
        <p:blipFill rotWithShape="1">
          <a:blip r:embed="rId2">
            <a:extLst>
              <a:ext uri="{28A0092B-C50C-407E-A947-70E740481C1C}">
                <a14:useLocalDpi xmlns:a14="http://schemas.microsoft.com/office/drawing/2010/main" val="0"/>
              </a:ext>
            </a:extLst>
          </a:blip>
          <a:srcRect l="16321" r="16283"/>
          <a:stretch/>
        </p:blipFill>
        <p:spPr>
          <a:xfrm>
            <a:off x="8244408" y="1195011"/>
            <a:ext cx="892066" cy="790575"/>
          </a:xfrm>
          <a:prstGeom prst="rect">
            <a:avLst/>
          </a:prstGeom>
        </p:spPr>
      </p:pic>
      <p:sp>
        <p:nvSpPr>
          <p:cNvPr id="4" name="矩形 3">
            <a:extLst>
              <a:ext uri="{FF2B5EF4-FFF2-40B4-BE49-F238E27FC236}">
                <a16:creationId xmlns:a16="http://schemas.microsoft.com/office/drawing/2014/main" id="{EAA7694A-2DD8-4A0F-B6C2-2641DE29AC02}"/>
              </a:ext>
            </a:extLst>
          </p:cNvPr>
          <p:cNvSpPr/>
          <p:nvPr/>
        </p:nvSpPr>
        <p:spPr>
          <a:xfrm>
            <a:off x="6516216" y="101517"/>
            <a:ext cx="2323651" cy="646331"/>
          </a:xfrm>
          <a:prstGeom prst="rect">
            <a:avLst/>
          </a:prstGeom>
        </p:spPr>
        <p:txBody>
          <a:bodyPr wrap="square">
            <a:spAutoFit/>
          </a:bodyPr>
          <a:lstStyle/>
          <a:p>
            <a:pPr algn="ctr"/>
            <a:r>
              <a:rPr lang="en-US" altLang="zh-TW" sz="36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3</a:t>
            </a:r>
            <a:endParaRPr lang="zh-TW" altLang="en-US" sz="36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8" name="圖片 7">
            <a:extLst>
              <a:ext uri="{FF2B5EF4-FFF2-40B4-BE49-F238E27FC236}">
                <a16:creationId xmlns:a16="http://schemas.microsoft.com/office/drawing/2014/main" id="{F4ECD49D-C655-4019-9C78-953987789DD7}"/>
              </a:ext>
            </a:extLst>
          </p:cNvPr>
          <p:cNvPicPr>
            <a:picLocks noChangeAspect="1"/>
          </p:cNvPicPr>
          <p:nvPr/>
        </p:nvPicPr>
        <p:blipFill rotWithShape="1">
          <a:blip r:embed="rId3">
            <a:extLst>
              <a:ext uri="{28A0092B-C50C-407E-A947-70E740481C1C}">
                <a14:useLocalDpi xmlns:a14="http://schemas.microsoft.com/office/drawing/2010/main" val="0"/>
              </a:ext>
            </a:extLst>
          </a:blip>
          <a:srcRect l="17827" t="10062" r="19861" b="2366"/>
          <a:stretch/>
        </p:blipFill>
        <p:spPr>
          <a:xfrm>
            <a:off x="8218422" y="2204864"/>
            <a:ext cx="892066" cy="1253697"/>
          </a:xfrm>
          <a:prstGeom prst="rect">
            <a:avLst/>
          </a:prstGeom>
        </p:spPr>
      </p:pic>
      <p:grpSp>
        <p:nvGrpSpPr>
          <p:cNvPr id="10" name="群組 9">
            <a:extLst>
              <a:ext uri="{FF2B5EF4-FFF2-40B4-BE49-F238E27FC236}">
                <a16:creationId xmlns:a16="http://schemas.microsoft.com/office/drawing/2014/main" id="{338455D4-5CF5-4FA1-AD18-B81360F9E09F}"/>
              </a:ext>
            </a:extLst>
          </p:cNvPr>
          <p:cNvGrpSpPr/>
          <p:nvPr/>
        </p:nvGrpSpPr>
        <p:grpSpPr>
          <a:xfrm>
            <a:off x="899592" y="111637"/>
            <a:ext cx="7488832" cy="6756406"/>
            <a:chOff x="899592" y="111637"/>
            <a:chExt cx="7488832" cy="6756406"/>
          </a:xfrm>
        </p:grpSpPr>
        <p:pic>
          <p:nvPicPr>
            <p:cNvPr id="9" name="圖片 8">
              <a:extLst>
                <a:ext uri="{FF2B5EF4-FFF2-40B4-BE49-F238E27FC236}">
                  <a16:creationId xmlns:a16="http://schemas.microsoft.com/office/drawing/2014/main" id="{8EAE3C22-54FC-4A35-9618-8329358A1A23}"/>
                </a:ext>
              </a:extLst>
            </p:cNvPr>
            <p:cNvPicPr>
              <a:picLocks noChangeAspect="1"/>
            </p:cNvPicPr>
            <p:nvPr/>
          </p:nvPicPr>
          <p:blipFill rotWithShape="1">
            <a:blip r:embed="rId4">
              <a:extLst>
                <a:ext uri="{28A0092B-C50C-407E-A947-70E740481C1C}">
                  <a14:useLocalDpi xmlns:a14="http://schemas.microsoft.com/office/drawing/2010/main" val="0"/>
                </a:ext>
              </a:extLst>
            </a:blip>
            <a:srcRect l="6940" t="28953" r="2486" b="16401"/>
            <a:stretch/>
          </p:blipFill>
          <p:spPr>
            <a:xfrm>
              <a:off x="899592" y="1831386"/>
              <a:ext cx="7488832" cy="5036657"/>
            </a:xfrm>
            <a:prstGeom prst="rect">
              <a:avLst/>
            </a:prstGeom>
          </p:spPr>
        </p:pic>
        <p:pic>
          <p:nvPicPr>
            <p:cNvPr id="6" name="圖片 5">
              <a:extLst>
                <a:ext uri="{FF2B5EF4-FFF2-40B4-BE49-F238E27FC236}">
                  <a16:creationId xmlns:a16="http://schemas.microsoft.com/office/drawing/2014/main" id="{A12F728F-8EE1-4C78-8DDE-66051D87097F}"/>
                </a:ext>
              </a:extLst>
            </p:cNvPr>
            <p:cNvPicPr>
              <a:picLocks noChangeAspect="1"/>
            </p:cNvPicPr>
            <p:nvPr/>
          </p:nvPicPr>
          <p:blipFill rotWithShape="1">
            <a:blip r:embed="rId5">
              <a:extLst>
                <a:ext uri="{28A0092B-C50C-407E-A947-70E740481C1C}">
                  <a14:useLocalDpi xmlns:a14="http://schemas.microsoft.com/office/drawing/2010/main" val="0"/>
                </a:ext>
              </a:extLst>
            </a:blip>
            <a:srcRect l="9567" t="6150" r="3460" b="79090"/>
            <a:stretch/>
          </p:blipFill>
          <p:spPr>
            <a:xfrm>
              <a:off x="1115616" y="111637"/>
              <a:ext cx="7200800" cy="1728192"/>
            </a:xfrm>
            <a:prstGeom prst="rect">
              <a:avLst/>
            </a:prstGeom>
          </p:spPr>
        </p:pic>
      </p:grpSp>
      <p:sp>
        <p:nvSpPr>
          <p:cNvPr id="11" name="矩形 10">
            <a:extLst>
              <a:ext uri="{FF2B5EF4-FFF2-40B4-BE49-F238E27FC236}">
                <a16:creationId xmlns:a16="http://schemas.microsoft.com/office/drawing/2014/main" id="{D2716CE5-3261-4E28-B6B7-7E98401FD411}"/>
              </a:ext>
            </a:extLst>
          </p:cNvPr>
          <p:cNvSpPr/>
          <p:nvPr/>
        </p:nvSpPr>
        <p:spPr>
          <a:xfrm>
            <a:off x="6516216" y="101517"/>
            <a:ext cx="2323651" cy="646331"/>
          </a:xfrm>
          <a:prstGeom prst="rect">
            <a:avLst/>
          </a:prstGeom>
        </p:spPr>
        <p:txBody>
          <a:bodyPr wrap="square">
            <a:spAutoFit/>
          </a:bodyPr>
          <a:lstStyle/>
          <a:p>
            <a:pPr algn="ctr"/>
            <a:r>
              <a:rPr lang="en-US" altLang="zh-TW" sz="36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3</a:t>
            </a:r>
            <a:endParaRPr lang="zh-TW" altLang="en-US" sz="36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2267671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4E1EAB84-A5CE-4816-8272-17957748E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800708"/>
            <a:ext cx="8496944" cy="5256584"/>
          </a:xfrm>
          <a:prstGeom prst="rect">
            <a:avLst/>
          </a:prstGeom>
        </p:spPr>
      </p:pic>
      <p:pic>
        <p:nvPicPr>
          <p:cNvPr id="6" name="圖片 5">
            <a:extLst>
              <a:ext uri="{FF2B5EF4-FFF2-40B4-BE49-F238E27FC236}">
                <a16:creationId xmlns:a16="http://schemas.microsoft.com/office/drawing/2014/main" id="{10531B57-2C9D-4410-9926-AD453CF30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55027">
            <a:off x="6772522" y="389791"/>
            <a:ext cx="1430104" cy="1237609"/>
          </a:xfrm>
          <a:prstGeom prst="rect">
            <a:avLst/>
          </a:prstGeom>
        </p:spPr>
      </p:pic>
      <p:sp>
        <p:nvSpPr>
          <p:cNvPr id="4" name="矩形 3">
            <a:extLst>
              <a:ext uri="{FF2B5EF4-FFF2-40B4-BE49-F238E27FC236}">
                <a16:creationId xmlns:a16="http://schemas.microsoft.com/office/drawing/2014/main" id="{0A8B352F-3605-43D7-B9EB-27426DD9AD89}"/>
              </a:ext>
            </a:extLst>
          </p:cNvPr>
          <p:cNvSpPr/>
          <p:nvPr/>
        </p:nvSpPr>
        <p:spPr>
          <a:xfrm rot="19200000">
            <a:off x="-365160" y="523731"/>
            <a:ext cx="2323651" cy="553998"/>
          </a:xfrm>
          <a:prstGeom prst="rect">
            <a:avLst/>
          </a:prstGeom>
        </p:spPr>
        <p:txBody>
          <a:bodyPr wrap="square">
            <a:spAutoFit/>
          </a:bodyPr>
          <a:lstStyle/>
          <a:p>
            <a:pPr algn="ctr"/>
            <a:r>
              <a:rPr lang="en-US" altLang="zh-TW" sz="3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BSRS-5</a:t>
            </a:r>
            <a:endParaRPr lang="zh-TW" altLang="en-US" sz="3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3768227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7420A5EA-112C-492B-BD33-B443192C88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449" y="194639"/>
            <a:ext cx="6947927" cy="6620275"/>
          </a:xfrm>
          <a:prstGeom prst="rect">
            <a:avLst/>
          </a:prstGeom>
        </p:spPr>
      </p:pic>
      <p:sp>
        <p:nvSpPr>
          <p:cNvPr id="3" name="矩形 2">
            <a:extLst>
              <a:ext uri="{FF2B5EF4-FFF2-40B4-BE49-F238E27FC236}">
                <a16:creationId xmlns:a16="http://schemas.microsoft.com/office/drawing/2014/main" id="{91976A44-32A2-4A4C-9DC5-5913E665CF7A}"/>
              </a:ext>
            </a:extLst>
          </p:cNvPr>
          <p:cNvSpPr/>
          <p:nvPr/>
        </p:nvSpPr>
        <p:spPr>
          <a:xfrm rot="19200000">
            <a:off x="-365160" y="523731"/>
            <a:ext cx="2323651" cy="553998"/>
          </a:xfrm>
          <a:prstGeom prst="rect">
            <a:avLst/>
          </a:prstGeom>
        </p:spPr>
        <p:txBody>
          <a:bodyPr wrap="square">
            <a:spAutoFit/>
          </a:bodyPr>
          <a:lstStyle/>
          <a:p>
            <a:pPr algn="ctr"/>
            <a:r>
              <a:rPr lang="en-US" altLang="zh-TW" sz="3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BSRS-5</a:t>
            </a:r>
            <a:endParaRPr lang="zh-TW" altLang="en-US" sz="3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2422569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C3502C59-F9A1-4691-834C-C69D6A91C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772" y="1268760"/>
            <a:ext cx="8676456" cy="4842816"/>
          </a:xfrm>
          <a:prstGeom prst="rect">
            <a:avLst/>
          </a:prstGeom>
        </p:spPr>
      </p:pic>
      <p:sp>
        <p:nvSpPr>
          <p:cNvPr id="3" name="矩形 2">
            <a:extLst>
              <a:ext uri="{FF2B5EF4-FFF2-40B4-BE49-F238E27FC236}">
                <a16:creationId xmlns:a16="http://schemas.microsoft.com/office/drawing/2014/main" id="{C5EF3BE9-65B6-4438-8200-28DC950827D0}"/>
              </a:ext>
            </a:extLst>
          </p:cNvPr>
          <p:cNvSpPr/>
          <p:nvPr/>
        </p:nvSpPr>
        <p:spPr>
          <a:xfrm rot="19200000">
            <a:off x="-365160" y="523731"/>
            <a:ext cx="2323651" cy="553998"/>
          </a:xfrm>
          <a:prstGeom prst="rect">
            <a:avLst/>
          </a:prstGeom>
        </p:spPr>
        <p:txBody>
          <a:bodyPr wrap="square">
            <a:spAutoFit/>
          </a:bodyPr>
          <a:lstStyle/>
          <a:p>
            <a:pPr algn="ctr"/>
            <a:r>
              <a:rPr lang="en-US" altLang="zh-TW" sz="3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BSRS-5</a:t>
            </a:r>
            <a:endParaRPr lang="zh-TW" altLang="en-US" sz="3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2916467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rot="19200000">
            <a:off x="-9006" y="568878"/>
            <a:ext cx="1878458" cy="553998"/>
          </a:xfrm>
          <a:prstGeom prst="rect">
            <a:avLst/>
          </a:prstGeom>
        </p:spPr>
        <p:txBody>
          <a:bodyPr wrap="square">
            <a:spAutoFit/>
          </a:bodyPr>
          <a:lstStyle/>
          <a:p>
            <a:pPr algn="ctr"/>
            <a:r>
              <a:rPr lang="zh-TW" altLang="en-US" sz="3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前 言</a:t>
            </a:r>
          </a:p>
        </p:txBody>
      </p:sp>
      <p:sp>
        <p:nvSpPr>
          <p:cNvPr id="33" name="Rectangle 2"/>
          <p:cNvSpPr txBox="1">
            <a:spLocks noChangeArrowheads="1"/>
          </p:cNvSpPr>
          <p:nvPr/>
        </p:nvSpPr>
        <p:spPr>
          <a:xfrm>
            <a:off x="2115208" y="445827"/>
            <a:ext cx="4968552" cy="800100"/>
          </a:xfrm>
          <a:prstGeom prst="rect">
            <a:avLst/>
          </a:prstGeom>
        </p:spPr>
        <p:txBody>
          <a:bodyPr rtlCol="0">
            <a:normAutofit/>
          </a:bodyPr>
          <a:lstStyle>
            <a:lvl1pPr algn="l" rtl="0" eaLnBrk="1" fontAlgn="base" hangingPunct="1">
              <a:spcBef>
                <a:spcPct val="0"/>
              </a:spcBef>
              <a:spcAft>
                <a:spcPct val="0"/>
              </a:spcAft>
              <a:defRPr kumimoji="1" sz="4000">
                <a:solidFill>
                  <a:srgbClr val="800000"/>
                </a:solidFill>
                <a:latin typeface="+mj-lt"/>
                <a:ea typeface="+mj-ea"/>
                <a:cs typeface="+mj-cs"/>
              </a:defRPr>
            </a:lvl1pPr>
            <a:lvl2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2pPr>
            <a:lvl3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3pPr>
            <a:lvl4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4pPr>
            <a:lvl5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5pPr>
            <a:lvl6pPr marL="4572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6pPr>
            <a:lvl7pPr marL="9144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7pPr>
            <a:lvl8pPr marL="13716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8pPr>
            <a:lvl9pPr marL="18288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9pPr>
          </a:lstStyle>
          <a:p>
            <a:pPr algn="ctr" fontAlgn="auto">
              <a:spcAft>
                <a:spcPts val="0"/>
              </a:spcAft>
              <a:defRPr/>
            </a:pPr>
            <a:r>
              <a:rPr lang="zh-TW" altLang="en-US"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員工協助方案的意涵</a:t>
            </a:r>
          </a:p>
        </p:txBody>
      </p:sp>
      <p:sp>
        <p:nvSpPr>
          <p:cNvPr id="34" name="內容版面配置區 2"/>
          <p:cNvSpPr txBox="1">
            <a:spLocks/>
          </p:cNvSpPr>
          <p:nvPr/>
        </p:nvSpPr>
        <p:spPr>
          <a:xfrm>
            <a:off x="323528" y="1844824"/>
            <a:ext cx="8424936" cy="3238128"/>
          </a:xfrm>
          <a:prstGeom prst="rect">
            <a:avLst/>
          </a:prstGeom>
          <a:extLst/>
        </p:spPr>
        <p:txBody>
          <a:bodyPr>
            <a:normAutofit/>
          </a:bodyPr>
          <a:lstStyle>
            <a:lvl1pPr marL="342900" indent="-342900" algn="l" rtl="0" eaLnBrk="1" fontAlgn="base" hangingPunct="1">
              <a:spcBef>
                <a:spcPct val="20000"/>
              </a:spcBef>
              <a:spcAft>
                <a:spcPct val="0"/>
              </a:spcAft>
              <a:buClr>
                <a:srgbClr val="FF5050"/>
              </a:buClr>
              <a:buChar char="•"/>
              <a:defRPr kumimoji="1" sz="3200">
                <a:solidFill>
                  <a:srgbClr val="800000"/>
                </a:solidFill>
                <a:latin typeface="+mn-lt"/>
                <a:ea typeface="+mn-ea"/>
                <a:cs typeface="+mn-cs"/>
              </a:defRPr>
            </a:lvl1pPr>
            <a:lvl2pPr marL="742950" indent="-285750" algn="l" rtl="0" eaLnBrk="1" fontAlgn="base" hangingPunct="1">
              <a:spcBef>
                <a:spcPct val="20000"/>
              </a:spcBef>
              <a:spcAft>
                <a:spcPct val="0"/>
              </a:spcAft>
              <a:buClr>
                <a:srgbClr val="FF5050"/>
              </a:buClr>
              <a:buFont typeface="Times New Roman" pitchFamily="18" charset="0"/>
              <a:buChar char="–"/>
              <a:defRPr kumimoji="1" sz="2800">
                <a:solidFill>
                  <a:srgbClr val="800000"/>
                </a:solidFill>
                <a:latin typeface="+mn-lt"/>
                <a:ea typeface="+mn-ea"/>
              </a:defRPr>
            </a:lvl2pPr>
            <a:lvl3pPr marL="1143000" indent="-228600" algn="l" rtl="0" eaLnBrk="1" fontAlgn="base" hangingPunct="1">
              <a:spcBef>
                <a:spcPct val="20000"/>
              </a:spcBef>
              <a:spcAft>
                <a:spcPct val="0"/>
              </a:spcAft>
              <a:buClr>
                <a:srgbClr val="FF5050"/>
              </a:buClr>
              <a:buChar char="•"/>
              <a:defRPr kumimoji="1" sz="2400">
                <a:solidFill>
                  <a:srgbClr val="800000"/>
                </a:solidFill>
                <a:latin typeface="+mn-lt"/>
                <a:ea typeface="+mn-ea"/>
              </a:defRPr>
            </a:lvl3pPr>
            <a:lvl4pPr marL="1600200" indent="-228600" algn="l" rtl="0" eaLnBrk="1" fontAlgn="base" hangingPunct="1">
              <a:spcBef>
                <a:spcPct val="20000"/>
              </a:spcBef>
              <a:spcAft>
                <a:spcPct val="0"/>
              </a:spcAft>
              <a:buClr>
                <a:srgbClr val="FF5050"/>
              </a:buClr>
              <a:buFont typeface="Times New Roman" pitchFamily="18" charset="0"/>
              <a:buChar char="–"/>
              <a:defRPr kumimoji="1" sz="2000">
                <a:solidFill>
                  <a:srgbClr val="800000"/>
                </a:solidFill>
                <a:latin typeface="+mn-lt"/>
                <a:ea typeface="+mn-ea"/>
              </a:defRPr>
            </a:lvl4pPr>
            <a:lvl5pPr marL="2057400" indent="-228600" algn="l" rtl="0" eaLnBrk="1" fontAlgn="base" hangingPunct="1">
              <a:spcBef>
                <a:spcPct val="20000"/>
              </a:spcBef>
              <a:spcAft>
                <a:spcPct val="0"/>
              </a:spcAft>
              <a:buClr>
                <a:srgbClr val="FF5050"/>
              </a:buClr>
              <a:buFont typeface="Times New Roman" pitchFamily="18" charset="0"/>
              <a:buChar char="»"/>
              <a:defRPr kumimoji="1" sz="2000">
                <a:solidFill>
                  <a:srgbClr val="800000"/>
                </a:solidFill>
                <a:latin typeface="+mn-lt"/>
                <a:ea typeface="+mn-ea"/>
              </a:defRPr>
            </a:lvl5pPr>
            <a:lvl6pPr marL="2514600" indent="-228600" algn="l" rtl="0" eaLnBrk="1" fontAlgn="base" hangingPunct="1">
              <a:spcBef>
                <a:spcPct val="20000"/>
              </a:spcBef>
              <a:spcAft>
                <a:spcPct val="0"/>
              </a:spcAft>
              <a:buClr>
                <a:srgbClr val="FF5050"/>
              </a:buClr>
              <a:buFont typeface="Times New Roman" pitchFamily="18" charset="0"/>
              <a:buChar char="»"/>
              <a:defRPr kumimoji="1" sz="2000">
                <a:solidFill>
                  <a:srgbClr val="800000"/>
                </a:solidFill>
                <a:latin typeface="+mn-lt"/>
                <a:ea typeface="+mn-ea"/>
              </a:defRPr>
            </a:lvl6pPr>
            <a:lvl7pPr marL="2971800" indent="-228600" algn="l" rtl="0" eaLnBrk="1" fontAlgn="base" hangingPunct="1">
              <a:spcBef>
                <a:spcPct val="20000"/>
              </a:spcBef>
              <a:spcAft>
                <a:spcPct val="0"/>
              </a:spcAft>
              <a:buClr>
                <a:srgbClr val="FF5050"/>
              </a:buClr>
              <a:buFont typeface="Times New Roman" pitchFamily="18" charset="0"/>
              <a:buChar char="»"/>
              <a:defRPr kumimoji="1" sz="2000">
                <a:solidFill>
                  <a:srgbClr val="800000"/>
                </a:solidFill>
                <a:latin typeface="+mn-lt"/>
                <a:ea typeface="+mn-ea"/>
              </a:defRPr>
            </a:lvl7pPr>
            <a:lvl8pPr marL="3429000" indent="-228600" algn="l" rtl="0" eaLnBrk="1" fontAlgn="base" hangingPunct="1">
              <a:spcBef>
                <a:spcPct val="20000"/>
              </a:spcBef>
              <a:spcAft>
                <a:spcPct val="0"/>
              </a:spcAft>
              <a:buClr>
                <a:srgbClr val="FF5050"/>
              </a:buClr>
              <a:buFont typeface="Times New Roman" pitchFamily="18" charset="0"/>
              <a:buChar char="»"/>
              <a:defRPr kumimoji="1" sz="2000">
                <a:solidFill>
                  <a:srgbClr val="800000"/>
                </a:solidFill>
                <a:latin typeface="+mn-lt"/>
                <a:ea typeface="+mn-ea"/>
              </a:defRPr>
            </a:lvl8pPr>
            <a:lvl9pPr marL="3886200" indent="-228600" algn="l" rtl="0" eaLnBrk="1" fontAlgn="base" hangingPunct="1">
              <a:spcBef>
                <a:spcPct val="20000"/>
              </a:spcBef>
              <a:spcAft>
                <a:spcPct val="0"/>
              </a:spcAft>
              <a:buClr>
                <a:srgbClr val="FF5050"/>
              </a:buClr>
              <a:buFont typeface="Times New Roman" pitchFamily="18" charset="0"/>
              <a:buChar char="»"/>
              <a:defRPr kumimoji="1" sz="2000">
                <a:solidFill>
                  <a:srgbClr val="800000"/>
                </a:solidFill>
                <a:latin typeface="+mn-lt"/>
                <a:ea typeface="+mn-ea"/>
              </a:defRPr>
            </a:lvl9pPr>
          </a:lstStyle>
          <a:p>
            <a:pPr marL="274320" indent="-274320" algn="just" fontAlgn="auto">
              <a:lnSpc>
                <a:spcPts val="4000"/>
              </a:lnSpc>
              <a:spcAft>
                <a:spcPts val="0"/>
              </a:spcAft>
              <a:buFont typeface="Arial" charset="0"/>
              <a:buChar char="•"/>
              <a:defRPr/>
            </a:pPr>
            <a:r>
              <a:rPr lang="zh-TW" altLang="en-US" sz="2800" b="1" dirty="0">
                <a:latin typeface="微軟正黑體" panose="020B0604030504040204" pitchFamily="34" charset="-120"/>
                <a:ea typeface="微軟正黑體" panose="020B0604030504040204" pitchFamily="34" charset="-120"/>
              </a:rPr>
              <a:t>員工協助方案</a:t>
            </a:r>
            <a:r>
              <a:rPr lang="zh-TW" altLang="en-US" sz="2400" b="1" kern="0" dirty="0">
                <a:ln w="1905"/>
                <a:solidFill>
                  <a:srgbClr val="764A54"/>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400" b="1" u="sng" kern="0" dirty="0">
                <a:solidFill>
                  <a:srgbClr val="FF0066"/>
                </a:solidFill>
                <a:latin typeface="微軟正黑體" panose="020B0604030504040204" pitchFamily="34" charset="-120"/>
                <a:ea typeface="微軟正黑體" panose="020B0604030504040204" pitchFamily="34" charset="-120"/>
                <a:cs typeface="MV Boli" panose="02000500030200090000" pitchFamily="2" charset="0"/>
              </a:rPr>
              <a:t>E</a:t>
            </a:r>
            <a:r>
              <a:rPr lang="en-US" altLang="zh-TW" sz="2400" b="1" kern="0" dirty="0">
                <a:solidFill>
                  <a:srgbClr val="764A54"/>
                </a:solidFill>
                <a:latin typeface="微軟正黑體" panose="020B0604030504040204" pitchFamily="34" charset="-120"/>
                <a:ea typeface="微軟正黑體" panose="020B0604030504040204" pitchFamily="34" charset="-120"/>
                <a:cs typeface="MV Boli" panose="02000500030200090000" pitchFamily="2" charset="0"/>
              </a:rPr>
              <a:t>mployee </a:t>
            </a:r>
            <a:r>
              <a:rPr lang="en-US" altLang="zh-TW" sz="2400" b="1" u="sng" kern="0" dirty="0">
                <a:solidFill>
                  <a:srgbClr val="FF0066"/>
                </a:solidFill>
                <a:latin typeface="微軟正黑體" panose="020B0604030504040204" pitchFamily="34" charset="-120"/>
                <a:ea typeface="微軟正黑體" panose="020B0604030504040204" pitchFamily="34" charset="-120"/>
                <a:cs typeface="MV Boli" panose="02000500030200090000" pitchFamily="2" charset="0"/>
              </a:rPr>
              <a:t>A</a:t>
            </a:r>
            <a:r>
              <a:rPr lang="en-US" altLang="zh-TW" sz="2400" b="1" kern="0" dirty="0">
                <a:solidFill>
                  <a:srgbClr val="764A54"/>
                </a:solidFill>
                <a:latin typeface="微軟正黑體" panose="020B0604030504040204" pitchFamily="34" charset="-120"/>
                <a:ea typeface="微軟正黑體" panose="020B0604030504040204" pitchFamily="34" charset="-120"/>
                <a:cs typeface="MV Boli" panose="02000500030200090000" pitchFamily="2" charset="0"/>
              </a:rPr>
              <a:t>ssistance</a:t>
            </a:r>
            <a:r>
              <a:rPr lang="zh-TW" altLang="en-US" sz="2400" b="1" kern="0" dirty="0">
                <a:solidFill>
                  <a:srgbClr val="764A54"/>
                </a:solidFill>
                <a:latin typeface="微軟正黑體" panose="020B0604030504040204" pitchFamily="34" charset="-120"/>
                <a:ea typeface="微軟正黑體" panose="020B0604030504040204" pitchFamily="34" charset="-120"/>
                <a:cs typeface="MV Boli" panose="02000500030200090000" pitchFamily="2" charset="0"/>
              </a:rPr>
              <a:t> </a:t>
            </a:r>
            <a:r>
              <a:rPr lang="en-US" altLang="zh-TW" sz="2400" b="1" u="sng" kern="0" dirty="0">
                <a:solidFill>
                  <a:srgbClr val="FF0066"/>
                </a:solidFill>
                <a:latin typeface="微軟正黑體" panose="020B0604030504040204" pitchFamily="34" charset="-120"/>
                <a:ea typeface="微軟正黑體" panose="020B0604030504040204" pitchFamily="34" charset="-120"/>
                <a:cs typeface="MV Boli" panose="02000500030200090000" pitchFamily="2" charset="0"/>
              </a:rPr>
              <a:t>P</a:t>
            </a:r>
            <a:r>
              <a:rPr lang="en-US" altLang="zh-TW" sz="2400" b="1" kern="0" dirty="0">
                <a:solidFill>
                  <a:srgbClr val="764A54"/>
                </a:solidFill>
                <a:latin typeface="微軟正黑體" panose="020B0604030504040204" pitchFamily="34" charset="-120"/>
                <a:ea typeface="微軟正黑體" panose="020B0604030504040204" pitchFamily="34" charset="-120"/>
                <a:cs typeface="MV Boli" panose="02000500030200090000" pitchFamily="2" charset="0"/>
              </a:rPr>
              <a:t>rograms</a:t>
            </a:r>
            <a:r>
              <a:rPr lang="zh-TW" altLang="en-US" sz="2400" b="1" kern="0" dirty="0">
                <a:solidFill>
                  <a:srgbClr val="764A54"/>
                </a:solidFill>
                <a:latin typeface="微軟正黑體" panose="020B0604030504040204" pitchFamily="34" charset="-120"/>
                <a:ea typeface="微軟正黑體" panose="020B0604030504040204" pitchFamily="34" charset="-120"/>
                <a:cs typeface="MV Boli" panose="02000500030200090000" pitchFamily="2" charset="0"/>
              </a:rPr>
              <a:t>，</a:t>
            </a:r>
            <a:r>
              <a:rPr lang="en-US" altLang="zh-TW" sz="2400" b="1" kern="0" dirty="0">
                <a:solidFill>
                  <a:srgbClr val="FF0066"/>
                </a:solidFill>
                <a:latin typeface="微軟正黑體" panose="020B0604030504040204" pitchFamily="34" charset="-120"/>
                <a:ea typeface="微軟正黑體" panose="020B0604030504040204" pitchFamily="34" charset="-120"/>
                <a:cs typeface="MV Boli" panose="02000500030200090000" pitchFamily="2" charset="0"/>
              </a:rPr>
              <a:t>EAPs</a:t>
            </a:r>
            <a:r>
              <a:rPr lang="zh-TW" altLang="en-US" sz="2400" b="1" kern="0" dirty="0">
                <a:solidFill>
                  <a:srgbClr val="764A54"/>
                </a:solidFill>
                <a:latin typeface="微軟正黑體" panose="020B0604030504040204" pitchFamily="34" charset="-120"/>
                <a:ea typeface="微軟正黑體" panose="020B0604030504040204" pitchFamily="34" charset="-120"/>
                <a:cs typeface="MV Boli" panose="02000500030200090000" pitchFamily="2" charset="0"/>
              </a:rPr>
              <a:t>）</a:t>
            </a:r>
            <a:r>
              <a:rPr lang="zh-TW" altLang="en-US" sz="2400" dirty="0">
                <a:solidFill>
                  <a:srgbClr val="764A54"/>
                </a:solidFill>
                <a:latin typeface="微軟正黑體" panose="020B0604030504040204" pitchFamily="34" charset="-120"/>
                <a:ea typeface="微軟正黑體" panose="020B0604030504040204" pitchFamily="34" charset="-120"/>
                <a:cs typeface="MV Boli" panose="02000500030200090000" pitchFamily="2" charset="0"/>
              </a:rPr>
              <a:t> </a:t>
            </a:r>
            <a:r>
              <a:rPr lang="zh-TW" altLang="en-US" sz="2800" kern="0"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是一套運用於工作職場的方案，目的在發現並協助</a:t>
            </a:r>
            <a:r>
              <a:rPr lang="zh-TW" altLang="en-US" sz="2800" b="1" u="sng" kern="0" dirty="0">
                <a:ln w="1905"/>
                <a:solidFill>
                  <a:srgbClr val="FF0066"/>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cs typeface="Times New Roman" panose="02020603050405020304" pitchFamily="18" charset="0"/>
              </a:rPr>
              <a:t>員工</a:t>
            </a:r>
            <a:r>
              <a:rPr lang="zh-TW" altLang="en-US" sz="2800" kern="0"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解決可能影響工作效能的相關問題（包括健康、婚姻、家庭、財務、法律、情緒等），及協助</a:t>
            </a:r>
            <a:r>
              <a:rPr lang="zh-TW" altLang="en-US" sz="2800" b="1" u="sng" kern="0" dirty="0">
                <a:ln w="1905"/>
                <a:solidFill>
                  <a:srgbClr val="FF0066"/>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cs typeface="Times New Roman" panose="02020603050405020304" pitchFamily="18" charset="0"/>
              </a:rPr>
              <a:t>組織</a:t>
            </a:r>
            <a:r>
              <a:rPr lang="zh-TW" altLang="en-US" sz="2800" kern="0"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處理可能影響生產力的相關議題。</a:t>
            </a:r>
            <a:r>
              <a:rPr lang="zh-TW" altLang="en-US" sz="1600" kern="0"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kern="0"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EAPA</a:t>
            </a:r>
            <a:r>
              <a:rPr lang="zh-TW" altLang="en-US" sz="1600" kern="0"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kern="0"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2010</a:t>
            </a:r>
            <a:r>
              <a:rPr lang="zh-TW" altLang="en-US" sz="1600" kern="0"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p>
        </p:txBody>
      </p:sp>
      <p:graphicFrame>
        <p:nvGraphicFramePr>
          <p:cNvPr id="42" name="資料庫圖表 41"/>
          <p:cNvGraphicFramePr/>
          <p:nvPr>
            <p:extLst>
              <p:ext uri="{D42A27DB-BD31-4B8C-83A1-F6EECF244321}">
                <p14:modId xmlns:p14="http://schemas.microsoft.com/office/powerpoint/2010/main" val="1858389991"/>
              </p:ext>
            </p:extLst>
          </p:nvPr>
        </p:nvGraphicFramePr>
        <p:xfrm>
          <a:off x="467544" y="4725144"/>
          <a:ext cx="8352928"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626457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253BB74-FC22-4BCB-A5C5-4E203F0A3F44}"/>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rot="886069">
            <a:off x="3436673" y="2387381"/>
            <a:ext cx="5940383" cy="4994771"/>
          </a:xfrm>
          <a:prstGeom prst="rect">
            <a:avLst/>
          </a:prstGeom>
        </p:spPr>
      </p:pic>
      <p:sp>
        <p:nvSpPr>
          <p:cNvPr id="2" name="矩形 1">
            <a:extLst>
              <a:ext uri="{FF2B5EF4-FFF2-40B4-BE49-F238E27FC236}">
                <a16:creationId xmlns:a16="http://schemas.microsoft.com/office/drawing/2014/main" id="{9C080CDE-9EBE-4FDE-A9C3-A533E43A7D8F}"/>
              </a:ext>
            </a:extLst>
          </p:cNvPr>
          <p:cNvSpPr/>
          <p:nvPr/>
        </p:nvSpPr>
        <p:spPr>
          <a:xfrm>
            <a:off x="827584" y="476672"/>
            <a:ext cx="7848872" cy="5601533"/>
          </a:xfrm>
          <a:prstGeom prst="rect">
            <a:avLst/>
          </a:prstGeom>
        </p:spPr>
        <p:txBody>
          <a:bodyPr wrap="square">
            <a:spAutoFit/>
          </a:bodyPr>
          <a:lstStyle/>
          <a:p>
            <a:r>
              <a:rPr lang="zh-TW" altLang="en-US" sz="3600" b="1" dirty="0">
                <a:solidFill>
                  <a:srgbClr val="343434"/>
                </a:solidFill>
                <a:latin typeface="Arial" panose="020B0604020202020204" pitchFamily="34" charset="0"/>
              </a:rPr>
              <a:t>心理美德促進問卷，</a:t>
            </a:r>
            <a:r>
              <a:rPr lang="en-US" altLang="zh-TW" sz="3600" b="1" dirty="0">
                <a:solidFill>
                  <a:srgbClr val="343434"/>
                </a:solidFill>
                <a:latin typeface="Arial" panose="020B0604020202020204" pitchFamily="34" charset="0"/>
              </a:rPr>
              <a:t>17</a:t>
            </a:r>
            <a:r>
              <a:rPr lang="zh-TW" altLang="en-US" sz="3600" b="1" dirty="0">
                <a:solidFill>
                  <a:srgbClr val="343434"/>
                </a:solidFill>
                <a:latin typeface="Arial" panose="020B0604020202020204" pitchFamily="34" charset="0"/>
              </a:rPr>
              <a:t>道正向題型測驗為自己打分數！</a:t>
            </a:r>
          </a:p>
          <a:p>
            <a:endParaRPr lang="en-US" altLang="zh-TW" sz="2800" dirty="0">
              <a:solidFill>
                <a:srgbClr val="CC3399"/>
              </a:solidFill>
              <a:latin typeface="微軟正黑體" panose="020B0604030504040204" pitchFamily="34" charset="-120"/>
              <a:ea typeface="微軟正黑體" panose="020B0604030504040204" pitchFamily="34" charset="-120"/>
            </a:endParaRPr>
          </a:p>
          <a:p>
            <a:r>
              <a:rPr lang="zh-TW" altLang="en-US" sz="2800" b="1" dirty="0">
                <a:solidFill>
                  <a:srgbClr val="CC3399"/>
                </a:solidFill>
                <a:latin typeface="微軟正黑體" panose="020B0604030504040204" pitchFamily="34" charset="-120"/>
                <a:ea typeface="微軟正黑體" panose="020B0604030504040204" pitchFamily="34" charset="-120"/>
              </a:rPr>
              <a:t>心理美德促進問卷共有</a:t>
            </a:r>
            <a:r>
              <a:rPr lang="en-US" altLang="zh-TW" sz="2800" b="1" dirty="0">
                <a:solidFill>
                  <a:srgbClr val="CC3399"/>
                </a:solidFill>
                <a:latin typeface="微軟正黑體" panose="020B0604030504040204" pitchFamily="34" charset="-120"/>
                <a:ea typeface="微軟正黑體" panose="020B0604030504040204" pitchFamily="34" charset="-120"/>
              </a:rPr>
              <a:t>17</a:t>
            </a:r>
            <a:r>
              <a:rPr lang="zh-TW" altLang="en-US" sz="2800" b="1" dirty="0">
                <a:solidFill>
                  <a:srgbClr val="CC3399"/>
                </a:solidFill>
                <a:latin typeface="微軟正黑體" panose="020B0604030504040204" pitchFamily="34" charset="-120"/>
                <a:ea typeface="微軟正黑體" panose="020B0604030504040204" pitchFamily="34" charset="-120"/>
              </a:rPr>
              <a:t>道題目</a:t>
            </a:r>
            <a:r>
              <a:rPr lang="en-US" altLang="zh-TW" sz="2800" b="1" dirty="0">
                <a:solidFill>
                  <a:srgbClr val="CC3399"/>
                </a:solidFill>
                <a:latin typeface="微軟正黑體" panose="020B0604030504040204" pitchFamily="34" charset="-120"/>
                <a:ea typeface="微軟正黑體" panose="020B0604030504040204" pitchFamily="34" charset="-120"/>
              </a:rPr>
              <a:t>~</a:t>
            </a:r>
            <a:r>
              <a:rPr lang="zh-TW" altLang="en-US" sz="2800" b="1" dirty="0">
                <a:solidFill>
                  <a:srgbClr val="CC3399"/>
                </a:solidFill>
                <a:latin typeface="微軟正黑體" panose="020B0604030504040204" pitchFamily="34" charset="-120"/>
                <a:ea typeface="微軟正黑體" panose="020B0604030504040204" pitchFamily="34" charset="-120"/>
              </a:rPr>
              <a:t>您只要依各項特質為「現在」及「未來」的自己打分數（</a:t>
            </a:r>
            <a:r>
              <a:rPr lang="en-US" altLang="zh-TW" sz="2800" b="1" dirty="0">
                <a:solidFill>
                  <a:srgbClr val="CC3399"/>
                </a:solidFill>
                <a:latin typeface="微軟正黑體" panose="020B0604030504040204" pitchFamily="34" charset="-120"/>
                <a:ea typeface="微軟正黑體" panose="020B0604030504040204" pitchFamily="34" charset="-120"/>
              </a:rPr>
              <a:t>1~100</a:t>
            </a:r>
            <a:r>
              <a:rPr lang="zh-TW" altLang="en-US" sz="2800" b="1" dirty="0">
                <a:solidFill>
                  <a:srgbClr val="CC3399"/>
                </a:solidFill>
                <a:latin typeface="微軟正黑體" panose="020B0604030504040204" pitchFamily="34" charset="-120"/>
                <a:ea typeface="微軟正黑體" panose="020B0604030504040204" pitchFamily="34" charset="-120"/>
              </a:rPr>
              <a:t>分），測驗結果將給您最實用的建議及溫暖正向的評語。</a:t>
            </a:r>
            <a:endParaRPr lang="en-US" altLang="zh-TW" sz="2800" dirty="0">
              <a:solidFill>
                <a:srgbClr val="CC3399"/>
              </a:solidFill>
              <a:latin typeface="微軟正黑體" panose="020B0604030504040204" pitchFamily="34" charset="-120"/>
              <a:ea typeface="微軟正黑體" panose="020B0604030504040204" pitchFamily="34" charset="-120"/>
            </a:endParaRPr>
          </a:p>
          <a:p>
            <a:endParaRPr lang="en-US" altLang="zh-TW" dirty="0">
              <a:solidFill>
                <a:srgbClr val="000000"/>
              </a:solidFill>
              <a:latin typeface="Arial" panose="020B0604020202020204" pitchFamily="34" charset="0"/>
            </a:endParaRPr>
          </a:p>
          <a:p>
            <a:r>
              <a:rPr lang="zh-TW" altLang="en-US" sz="3200" dirty="0">
                <a:solidFill>
                  <a:srgbClr val="000000"/>
                </a:solidFill>
                <a:latin typeface="microsoftjhenghei"/>
              </a:rPr>
              <a:t>網址：</a:t>
            </a:r>
            <a:r>
              <a:rPr lang="en-US" altLang="zh-TW" sz="3200" u="sng" dirty="0">
                <a:solidFill>
                  <a:srgbClr val="067DB8"/>
                </a:solidFill>
                <a:latin typeface="microsoftjhenghei"/>
                <a:hlinkClick r:id="rId3" tooltip="[另開新視窗]點選連結查詢心理美德促進問卷"/>
              </a:rPr>
              <a:t>https://wellbeing.mohw.gov.tw/pro/elearn/10</a:t>
            </a:r>
            <a:r>
              <a:rPr lang="zh-TW" altLang="en-US" sz="3200" dirty="0">
                <a:solidFill>
                  <a:srgbClr val="000000"/>
                </a:solidFill>
                <a:latin typeface="microsoftjhenghei"/>
              </a:rPr>
              <a:t>　或請搜尋</a:t>
            </a:r>
            <a:r>
              <a:rPr lang="zh-TW" altLang="en-US" sz="3200" dirty="0">
                <a:solidFill>
                  <a:srgbClr val="000000"/>
                </a:solidFill>
                <a:latin typeface="Arial" panose="020B0604020202020204" pitchFamily="34" charset="0"/>
              </a:rPr>
              <a:t>心快活心理健康學習平臺／心課程／自我學習問卷。</a:t>
            </a:r>
            <a:endParaRPr lang="zh-TW" altLang="en-US" sz="3200" b="0" i="0" dirty="0">
              <a:solidFill>
                <a:srgbClr val="343434"/>
              </a:solidFill>
              <a:effectLst/>
              <a:latin typeface="Arial" panose="020B0604020202020204" pitchFamily="34" charset="0"/>
            </a:endParaRPr>
          </a:p>
        </p:txBody>
      </p:sp>
    </p:spTree>
    <p:extLst>
      <p:ext uri="{BB962C8B-B14F-4D97-AF65-F5344CB8AC3E}">
        <p14:creationId xmlns:p14="http://schemas.microsoft.com/office/powerpoint/2010/main" val="3756519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USER\Desktop\挑戰2012\彩帶.png">
            <a:extLst>
              <a:ext uri="{FF2B5EF4-FFF2-40B4-BE49-F238E27FC236}">
                <a16:creationId xmlns:a16="http://schemas.microsoft.com/office/drawing/2014/main" id="{71995D36-304E-47DE-B6BB-A50719D78A5D}"/>
              </a:ext>
            </a:extLst>
          </p:cNvPr>
          <p:cNvPicPr>
            <a:picLocks noChangeAspect="1" noChangeArrowheads="1"/>
          </p:cNvPicPr>
          <p:nvPr/>
        </p:nvPicPr>
        <p:blipFill>
          <a:blip r:embed="rId2" cstate="screen">
            <a:clrChange>
              <a:clrFrom>
                <a:srgbClr val="FFFFFF"/>
              </a:clrFrom>
              <a:clrTo>
                <a:srgbClr val="FFFFFF">
                  <a:alpha val="0"/>
                </a:srgbClr>
              </a:clrTo>
            </a:clrChange>
            <a:lum bright="30000"/>
          </a:blip>
          <a:srcRect/>
          <a:stretch>
            <a:fillRect/>
          </a:stretch>
        </p:blipFill>
        <p:spPr bwMode="auto">
          <a:xfrm>
            <a:off x="323528" y="2808504"/>
            <a:ext cx="9644066" cy="4149080"/>
          </a:xfrm>
          <a:prstGeom prst="rect">
            <a:avLst/>
          </a:prstGeom>
          <a:noFill/>
        </p:spPr>
      </p:pic>
      <p:sp>
        <p:nvSpPr>
          <p:cNvPr id="6" name="標題 5">
            <a:extLst>
              <a:ext uri="{FF2B5EF4-FFF2-40B4-BE49-F238E27FC236}">
                <a16:creationId xmlns:a16="http://schemas.microsoft.com/office/drawing/2014/main" id="{E32749F4-DDF3-4E82-8160-C71485884F06}"/>
              </a:ext>
            </a:extLst>
          </p:cNvPr>
          <p:cNvSpPr txBox="1">
            <a:spLocks/>
          </p:cNvSpPr>
          <p:nvPr/>
        </p:nvSpPr>
        <p:spPr>
          <a:xfrm>
            <a:off x="539552" y="1196752"/>
            <a:ext cx="7908012" cy="21021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6600" b="1" dirty="0">
                <a:solidFill>
                  <a:srgbClr val="009ED6"/>
                </a:solidFill>
                <a:effectLst>
                  <a:outerShdw blurRad="38100" dist="38100" dir="2700000" algn="tl">
                    <a:srgbClr val="000000">
                      <a:alpha val="43137"/>
                    </a:srgbClr>
                  </a:outerShdw>
                </a:effectLst>
                <a:latin typeface="微軟正黑體" pitchFamily="34" charset="-120"/>
                <a:ea typeface="微軟正黑體" pitchFamily="34" charset="-120"/>
              </a:rPr>
              <a:t>其他健康資源</a:t>
            </a:r>
          </a:p>
        </p:txBody>
      </p:sp>
      <p:pic>
        <p:nvPicPr>
          <p:cNvPr id="7" name="圖片 6">
            <a:extLst>
              <a:ext uri="{FF2B5EF4-FFF2-40B4-BE49-F238E27FC236}">
                <a16:creationId xmlns:a16="http://schemas.microsoft.com/office/drawing/2014/main" id="{6A93A342-17B2-4DED-B4DF-620981885EA5}"/>
              </a:ext>
            </a:extLst>
          </p:cNvPr>
          <p:cNvPicPr>
            <a:picLocks noChangeAspect="1"/>
          </p:cNvPicPr>
          <p:nvPr/>
        </p:nvPicPr>
        <p:blipFill>
          <a:blip r:embed="rId3"/>
          <a:stretch>
            <a:fillRect/>
          </a:stretch>
        </p:blipFill>
        <p:spPr>
          <a:xfrm>
            <a:off x="2340670" y="3068960"/>
            <a:ext cx="4462659" cy="2865368"/>
          </a:xfrm>
          <a:prstGeom prst="rect">
            <a:avLst/>
          </a:prstGeom>
        </p:spPr>
      </p:pic>
      <p:sp>
        <p:nvSpPr>
          <p:cNvPr id="8" name="矩形 7">
            <a:extLst>
              <a:ext uri="{FF2B5EF4-FFF2-40B4-BE49-F238E27FC236}">
                <a16:creationId xmlns:a16="http://schemas.microsoft.com/office/drawing/2014/main" id="{C44CFD9F-48B2-45E8-BE03-0A53BA48BF54}"/>
              </a:ext>
            </a:extLst>
          </p:cNvPr>
          <p:cNvSpPr/>
          <p:nvPr/>
        </p:nvSpPr>
        <p:spPr>
          <a:xfrm rot="19200000">
            <a:off x="137826" y="337591"/>
            <a:ext cx="1878458" cy="553998"/>
          </a:xfrm>
          <a:prstGeom prst="rect">
            <a:avLst/>
          </a:prstGeom>
        </p:spPr>
        <p:txBody>
          <a:bodyPr wrap="square">
            <a:spAutoFit/>
          </a:bodyPr>
          <a:lstStyle/>
          <a:p>
            <a:pPr algn="ctr"/>
            <a:r>
              <a:rPr lang="zh-TW" altLang="en-US" sz="3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資源篇</a:t>
            </a:r>
            <a:endParaRPr lang="zh-TW" altLang="en-US" sz="3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301587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C93DCA9F-B88C-4D97-9AFA-F4AD25FF95F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979106" y="4184"/>
            <a:ext cx="2143125" cy="2143125"/>
          </a:xfrm>
          <a:prstGeom prst="rect">
            <a:avLst/>
          </a:prstGeom>
        </p:spPr>
      </p:pic>
      <p:sp>
        <p:nvSpPr>
          <p:cNvPr id="6" name="Rectangle 2"/>
          <p:cNvSpPr txBox="1">
            <a:spLocks noChangeArrowheads="1"/>
          </p:cNvSpPr>
          <p:nvPr/>
        </p:nvSpPr>
        <p:spPr>
          <a:xfrm>
            <a:off x="1845804" y="137065"/>
            <a:ext cx="6421051" cy="1417621"/>
          </a:xfrm>
          <a:prstGeom prst="rect">
            <a:avLst/>
          </a:prstGeom>
        </p:spPr>
        <p:txBody>
          <a:bodyPr rtlCol="0">
            <a:normAutofit/>
          </a:bodyPr>
          <a:lstStyle>
            <a:lvl1pPr algn="l" rtl="0" eaLnBrk="1" fontAlgn="base" hangingPunct="1">
              <a:spcBef>
                <a:spcPct val="0"/>
              </a:spcBef>
              <a:spcAft>
                <a:spcPct val="0"/>
              </a:spcAft>
              <a:defRPr kumimoji="1" sz="4000">
                <a:solidFill>
                  <a:srgbClr val="800000"/>
                </a:solidFill>
                <a:latin typeface="+mj-lt"/>
                <a:ea typeface="+mj-ea"/>
                <a:cs typeface="+mj-cs"/>
              </a:defRPr>
            </a:lvl1pPr>
            <a:lvl2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2pPr>
            <a:lvl3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3pPr>
            <a:lvl4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4pPr>
            <a:lvl5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5pPr>
            <a:lvl6pPr marL="4572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6pPr>
            <a:lvl7pPr marL="9144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7pPr>
            <a:lvl8pPr marL="13716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8pPr>
            <a:lvl9pPr marL="18288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9pPr>
          </a:lstStyle>
          <a:p>
            <a:pPr algn="ctr" fontAlgn="auto">
              <a:spcAft>
                <a:spcPts val="0"/>
              </a:spcAft>
              <a:defRPr/>
            </a:pPr>
            <a:r>
              <a:rPr lang="zh-TW" altLang="en-US" sz="3400" b="1" dirty="0">
                <a:solidFill>
                  <a:srgbClr val="009ED6"/>
                </a:solidFill>
                <a:effectLst>
                  <a:outerShdw blurRad="38100" dist="38100" dir="2700000" algn="tl">
                    <a:srgbClr val="000000">
                      <a:alpha val="43137"/>
                    </a:srgbClr>
                  </a:outerShdw>
                </a:effectLst>
                <a:latin typeface="微軟正黑體" pitchFamily="34" charset="-120"/>
                <a:ea typeface="微軟正黑體" pitchFamily="34" charset="-120"/>
              </a:rPr>
              <a:t>線上健康檢測 </a:t>
            </a:r>
            <a:r>
              <a:rPr lang="en-US" altLang="zh-TW" sz="3400" b="1" dirty="0">
                <a:solidFill>
                  <a:srgbClr val="FF9999"/>
                </a:solidFill>
                <a:effectLst>
                  <a:outerShdw blurRad="38100" dist="38100" dir="2700000" algn="tl">
                    <a:srgbClr val="000000">
                      <a:alpha val="43137"/>
                    </a:srgbClr>
                  </a:outerShdw>
                </a:effectLst>
                <a:latin typeface="微軟正黑體" pitchFamily="34" charset="-120"/>
                <a:ea typeface="微軟正黑體" pitchFamily="34" charset="-120"/>
              </a:rPr>
              <a:t>Part1</a:t>
            </a:r>
            <a:r>
              <a:rPr lang="zh-TW" altLang="en-US" sz="3400" b="1" dirty="0">
                <a:solidFill>
                  <a:srgbClr val="009ED6"/>
                </a:solidFill>
                <a:effectLst>
                  <a:outerShdw blurRad="38100" dist="38100" dir="2700000" algn="tl">
                    <a:srgbClr val="000000">
                      <a:alpha val="43137"/>
                    </a:srgbClr>
                  </a:outerShdw>
                </a:effectLst>
                <a:latin typeface="微軟正黑體" pitchFamily="34" charset="-120"/>
                <a:ea typeface="微軟正黑體" pitchFamily="34" charset="-120"/>
              </a:rPr>
              <a:t>　</a:t>
            </a:r>
            <a:endParaRPr lang="en-US" altLang="zh-TW" sz="3400" b="1" dirty="0">
              <a:solidFill>
                <a:srgbClr val="009ED6"/>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fontAlgn="auto">
              <a:spcAft>
                <a:spcPts val="0"/>
              </a:spcAft>
              <a:defRPr/>
            </a:pPr>
            <a:r>
              <a:rPr lang="zh-TW" altLang="en-US" sz="3400" b="1" dirty="0">
                <a:solidFill>
                  <a:srgbClr val="009ED6"/>
                </a:solidFill>
                <a:effectLst>
                  <a:outerShdw blurRad="38100" dist="38100" dir="2700000" algn="tl">
                    <a:srgbClr val="000000">
                      <a:alpha val="43137"/>
                    </a:srgbClr>
                  </a:outerShdw>
                </a:effectLst>
                <a:latin typeface="微軟正黑體" pitchFamily="34" charset="-120"/>
                <a:ea typeface="微軟正黑體" pitchFamily="34" charset="-120"/>
              </a:rPr>
              <a:t>（衛生福利部國民健康署）</a:t>
            </a:r>
          </a:p>
        </p:txBody>
      </p:sp>
      <p:graphicFrame>
        <p:nvGraphicFramePr>
          <p:cNvPr id="5" name="表格 4"/>
          <p:cNvGraphicFramePr>
            <a:graphicFrameLocks noGrp="1"/>
          </p:cNvGraphicFramePr>
          <p:nvPr>
            <p:extLst>
              <p:ext uri="{D42A27DB-BD31-4B8C-83A1-F6EECF244321}">
                <p14:modId xmlns:p14="http://schemas.microsoft.com/office/powerpoint/2010/main" val="1087698033"/>
              </p:ext>
            </p:extLst>
          </p:nvPr>
        </p:nvGraphicFramePr>
        <p:xfrm>
          <a:off x="683568" y="1430508"/>
          <a:ext cx="8153538" cy="4950818"/>
        </p:xfrm>
        <a:graphic>
          <a:graphicData uri="http://schemas.openxmlformats.org/drawingml/2006/table">
            <a:tbl>
              <a:tblPr>
                <a:tableStyleId>{FABFCF23-3B69-468F-B69F-88F6DE6A72F2}</a:tableStyleId>
              </a:tblPr>
              <a:tblGrid>
                <a:gridCol w="2773198">
                  <a:extLst>
                    <a:ext uri="{9D8B030D-6E8A-4147-A177-3AD203B41FA5}">
                      <a16:colId xmlns:a16="http://schemas.microsoft.com/office/drawing/2014/main" val="20000"/>
                    </a:ext>
                  </a:extLst>
                </a:gridCol>
                <a:gridCol w="5380340">
                  <a:extLst>
                    <a:ext uri="{9D8B030D-6E8A-4147-A177-3AD203B41FA5}">
                      <a16:colId xmlns:a16="http://schemas.microsoft.com/office/drawing/2014/main" val="20001"/>
                    </a:ext>
                  </a:extLst>
                </a:gridCol>
              </a:tblGrid>
              <a:tr h="457453">
                <a:tc>
                  <a:txBody>
                    <a:bodyPr/>
                    <a:lstStyle/>
                    <a:p>
                      <a:pPr algn="ctr" fontAlgn="ctr"/>
                      <a:r>
                        <a:rPr lang="zh-TW" altLang="en-US" sz="2400" b="1" u="none" strike="noStrike" dirty="0">
                          <a:effectLst/>
                          <a:latin typeface="微軟正黑體" panose="020B0604030504040204" pitchFamily="34" charset="-120"/>
                          <a:ea typeface="微軟正黑體" panose="020B0604030504040204" pitchFamily="34" charset="-120"/>
                        </a:rPr>
                        <a:t>單元名稱</a:t>
                      </a:r>
                      <a:endParaRPr lang="zh-TW" altLang="en-US" sz="2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noFill/>
                  </a:tcPr>
                </a:tc>
                <a:tc>
                  <a:txBody>
                    <a:bodyPr/>
                    <a:lstStyle/>
                    <a:p>
                      <a:pPr algn="ctr" fontAlgn="ctr"/>
                      <a:r>
                        <a:rPr lang="zh-TW" altLang="en-US" sz="2400" b="1" u="none" strike="noStrike" dirty="0">
                          <a:effectLst/>
                          <a:latin typeface="微軟正黑體" panose="020B0604030504040204" pitchFamily="34" charset="-120"/>
                          <a:ea typeface="微軟正黑體" panose="020B0604030504040204" pitchFamily="34" charset="-120"/>
                        </a:rPr>
                        <a:t>連結位置</a:t>
                      </a:r>
                      <a:endParaRPr lang="zh-TW" altLang="en-US" sz="2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noFill/>
                  </a:tcPr>
                </a:tc>
                <a:extLst>
                  <a:ext uri="{0D108BD9-81ED-4DB2-BD59-A6C34878D82A}">
                    <a16:rowId xmlns:a16="http://schemas.microsoft.com/office/drawing/2014/main" val="10000"/>
                  </a:ext>
                </a:extLst>
              </a:tr>
              <a:tr h="89867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800" b="1" i="0" kern="1200" dirty="0">
                          <a:solidFill>
                            <a:srgbClr val="7F9330"/>
                          </a:solidFill>
                          <a:effectLst/>
                          <a:latin typeface="微軟正黑體" panose="020B0604030504040204" pitchFamily="34" charset="-120"/>
                          <a:ea typeface="微軟正黑體" panose="020B0604030504040204" pitchFamily="34" charset="-120"/>
                          <a:cs typeface="+mn-cs"/>
                        </a:rPr>
                        <a:t>飲食行為測量表</a:t>
                      </a:r>
                    </a:p>
                  </a:txBody>
                  <a:tcPr marL="9525" marR="9525" marT="9525" marB="0" anchor="ctr">
                    <a:noFill/>
                  </a:tcPr>
                </a:tc>
                <a:tc>
                  <a:txBody>
                    <a:bodyPr/>
                    <a:lstStyle/>
                    <a:p>
                      <a:pPr algn="l" fontAlgn="ctr"/>
                      <a:r>
                        <a:rPr lang="en-US" sz="1800" u="none" strike="noStrike" dirty="0">
                          <a:effectLst/>
                          <a:latin typeface="微軟正黑體" panose="020B0604030504040204" pitchFamily="34" charset="-120"/>
                          <a:ea typeface="微軟正黑體" panose="020B0604030504040204" pitchFamily="34" charset="-120"/>
                        </a:rPr>
                        <a:t>http://health99.hpa.gov.tw/OnlinkHealth/Quiz_EatingBehavior.aspx</a:t>
                      </a:r>
                    </a:p>
                  </a:txBody>
                  <a:tcPr marL="9525" marR="9525" marT="9525" marB="0" anchor="ctr">
                    <a:noFill/>
                  </a:tcPr>
                </a:tc>
                <a:extLst>
                  <a:ext uri="{0D108BD9-81ED-4DB2-BD59-A6C34878D82A}">
                    <a16:rowId xmlns:a16="http://schemas.microsoft.com/office/drawing/2014/main" val="10001"/>
                  </a:ext>
                </a:extLst>
              </a:tr>
              <a:tr h="89867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800" b="1" i="0" kern="1200" dirty="0">
                          <a:solidFill>
                            <a:srgbClr val="7F9330"/>
                          </a:solidFill>
                          <a:effectLst/>
                          <a:latin typeface="微軟正黑體" panose="020B0604030504040204" pitchFamily="34" charset="-120"/>
                          <a:ea typeface="微軟正黑體" panose="020B0604030504040204" pitchFamily="34" charset="-120"/>
                          <a:cs typeface="+mn-cs"/>
                        </a:rPr>
                        <a:t>壓力指數測量表</a:t>
                      </a:r>
                    </a:p>
                  </a:txBody>
                  <a:tcPr marL="9525" marR="9525" marT="9525" marB="0" anchor="ctr">
                    <a:noFill/>
                  </a:tcPr>
                </a:tc>
                <a:tc>
                  <a:txBody>
                    <a:bodyPr/>
                    <a:lstStyle/>
                    <a:p>
                      <a:pPr algn="l" fontAlgn="ctr"/>
                      <a:r>
                        <a:rPr lang="en-US" sz="1800" u="none" strike="noStrike" dirty="0">
                          <a:effectLst/>
                          <a:latin typeface="微軟正黑體" panose="020B0604030504040204" pitchFamily="34" charset="-120"/>
                          <a:ea typeface="微軟正黑體" panose="020B0604030504040204" pitchFamily="34" charset="-120"/>
                        </a:rPr>
                        <a:t>http://health99.hpa.gov.tw/OnlinkHealth/Quiz_pressure.aspx</a:t>
                      </a:r>
                      <a:endParaRPr lang="en-US" sz="1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noFill/>
                  </a:tcPr>
                </a:tc>
                <a:extLst>
                  <a:ext uri="{0D108BD9-81ED-4DB2-BD59-A6C34878D82A}">
                    <a16:rowId xmlns:a16="http://schemas.microsoft.com/office/drawing/2014/main" val="10002"/>
                  </a:ext>
                </a:extLst>
              </a:tr>
              <a:tr h="89867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800" b="1" i="0" kern="1200" dirty="0">
                          <a:solidFill>
                            <a:srgbClr val="7F9330"/>
                          </a:solidFill>
                          <a:effectLst/>
                          <a:latin typeface="微軟正黑體" panose="020B0604030504040204" pitchFamily="34" charset="-120"/>
                          <a:ea typeface="微軟正黑體" panose="020B0604030504040204" pitchFamily="34" charset="-120"/>
                          <a:cs typeface="+mn-cs"/>
                        </a:rPr>
                        <a:t>尼古丁成癮度量表</a:t>
                      </a:r>
                    </a:p>
                  </a:txBody>
                  <a:tcPr marL="9525" marR="9525" marT="9525" marB="0" anchor="ctr">
                    <a:noFill/>
                  </a:tcPr>
                </a:tc>
                <a:tc>
                  <a:txBody>
                    <a:bodyPr/>
                    <a:lstStyle/>
                    <a:p>
                      <a:pPr algn="l" fontAlgn="ctr"/>
                      <a:r>
                        <a:rPr lang="en-US" sz="1800" u="none" strike="noStrike" dirty="0">
                          <a:effectLst/>
                          <a:latin typeface="微軟正黑體" panose="020B0604030504040204" pitchFamily="34" charset="-120"/>
                          <a:ea typeface="微軟正黑體" panose="020B0604030504040204" pitchFamily="34" charset="-120"/>
                        </a:rPr>
                        <a:t>http://health99.hpa.gov.tw/OnlinkHealth/Quiz_nicotine.aspx</a:t>
                      </a:r>
                      <a:endParaRPr lang="en-US" sz="1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noFill/>
                  </a:tcPr>
                </a:tc>
                <a:extLst>
                  <a:ext uri="{0D108BD9-81ED-4DB2-BD59-A6C34878D82A}">
                    <a16:rowId xmlns:a16="http://schemas.microsoft.com/office/drawing/2014/main" val="10003"/>
                  </a:ext>
                </a:extLst>
              </a:tr>
              <a:tr h="89867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800" b="1" i="0" kern="1200" dirty="0">
                          <a:solidFill>
                            <a:srgbClr val="7F9330"/>
                          </a:solidFill>
                          <a:effectLst/>
                          <a:latin typeface="微軟正黑體" panose="020B0604030504040204" pitchFamily="34" charset="-120"/>
                          <a:ea typeface="微軟正黑體" panose="020B0604030504040204" pitchFamily="34" charset="-120"/>
                          <a:cs typeface="+mn-cs"/>
                        </a:rPr>
                        <a:t>阿姆斯勒方格表（</a:t>
                      </a:r>
                      <a:r>
                        <a:rPr lang="en-US" altLang="zh-TW" sz="1800" b="1" i="0" kern="1200" dirty="0">
                          <a:solidFill>
                            <a:srgbClr val="7F9330"/>
                          </a:solidFill>
                          <a:effectLst/>
                          <a:latin typeface="微軟正黑體" panose="020B0604030504040204" pitchFamily="34" charset="-120"/>
                          <a:ea typeface="微軟正黑體" panose="020B0604030504040204" pitchFamily="34" charset="-120"/>
                          <a:cs typeface="+mn-cs"/>
                        </a:rPr>
                        <a:t>AMSLER GRID）</a:t>
                      </a:r>
                    </a:p>
                  </a:txBody>
                  <a:tcPr marL="9525" marR="9525" marT="9525" marB="0" anchor="c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800" u="none" strike="noStrike" kern="1200" dirty="0">
                          <a:solidFill>
                            <a:schemeClr val="dk1"/>
                          </a:solidFill>
                          <a:effectLst/>
                          <a:latin typeface="微軟正黑體" panose="020B0604030504040204" pitchFamily="34" charset="-120"/>
                          <a:ea typeface="微軟正黑體" panose="020B0604030504040204" pitchFamily="34" charset="-120"/>
                          <a:cs typeface="+mn-cs"/>
                        </a:rPr>
                        <a:t>https://health99.hpa.gov.tw/onlineQuiz/amsler</a:t>
                      </a:r>
                    </a:p>
                    <a:p>
                      <a:pPr algn="l" fontAlgn="ctr"/>
                      <a:endParaRPr lang="en-US" sz="1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noFill/>
                  </a:tcPr>
                </a:tc>
                <a:extLst>
                  <a:ext uri="{0D108BD9-81ED-4DB2-BD59-A6C34878D82A}">
                    <a16:rowId xmlns:a16="http://schemas.microsoft.com/office/drawing/2014/main" val="10004"/>
                  </a:ext>
                </a:extLst>
              </a:tr>
              <a:tr h="89867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800" b="1" i="0" kern="1200" dirty="0">
                          <a:solidFill>
                            <a:srgbClr val="7F9330"/>
                          </a:solidFill>
                          <a:effectLst/>
                          <a:latin typeface="微軟正黑體" panose="020B0604030504040204" pitchFamily="34" charset="-120"/>
                          <a:ea typeface="微軟正黑體" panose="020B0604030504040204" pitchFamily="34" charset="-120"/>
                          <a:cs typeface="+mn-cs"/>
                        </a:rPr>
                        <a:t>身體質量指數</a:t>
                      </a:r>
                      <a:r>
                        <a:rPr lang="en-US" altLang="zh-TW" sz="1800" b="1" i="0" kern="1200" dirty="0">
                          <a:solidFill>
                            <a:srgbClr val="7F9330"/>
                          </a:solidFill>
                          <a:effectLst/>
                          <a:latin typeface="微軟正黑體" panose="020B0604030504040204" pitchFamily="34" charset="-120"/>
                          <a:ea typeface="微軟正黑體" panose="020B0604030504040204" pitchFamily="34" charset="-120"/>
                          <a:cs typeface="+mn-cs"/>
                        </a:rPr>
                        <a:t>BMI </a:t>
                      </a:r>
                      <a:r>
                        <a:rPr lang="zh-TW" altLang="en-US" sz="1800" b="1" i="0" kern="1200" dirty="0">
                          <a:solidFill>
                            <a:srgbClr val="7F9330"/>
                          </a:solidFill>
                          <a:effectLst/>
                          <a:latin typeface="微軟正黑體" panose="020B0604030504040204" pitchFamily="34" charset="-120"/>
                          <a:ea typeface="微軟正黑體" panose="020B0604030504040204" pitchFamily="34" charset="-120"/>
                          <a:cs typeface="+mn-cs"/>
                        </a:rPr>
                        <a:t>做測驗</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800" b="1" i="0" kern="1200" dirty="0">
                        <a:solidFill>
                          <a:srgbClr val="7F9330"/>
                        </a:solidFill>
                        <a:effectLst/>
                        <a:latin typeface="微軟正黑體" panose="020B0604030504040204" pitchFamily="34" charset="-120"/>
                        <a:ea typeface="微軟正黑體" panose="020B0604030504040204" pitchFamily="34" charset="-120"/>
                        <a:cs typeface="+mn-cs"/>
                      </a:endParaRPr>
                    </a:p>
                  </a:txBody>
                  <a:tcPr marL="9525" marR="9525" marT="9525" marB="0" anchor="c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800" u="none" strike="noStrike" kern="1200" dirty="0">
                          <a:solidFill>
                            <a:schemeClr val="dk1"/>
                          </a:solidFill>
                          <a:effectLst/>
                          <a:latin typeface="微軟正黑體" panose="020B0604030504040204" pitchFamily="34" charset="-120"/>
                          <a:ea typeface="微軟正黑體" panose="020B0604030504040204" pitchFamily="34" charset="-120"/>
                          <a:cs typeface="+mn-cs"/>
                        </a:rPr>
                        <a:t>http://health99.hpa.gov.tw/OnlinkHealth/Onlink_BMI.aspx</a:t>
                      </a:r>
                    </a:p>
                    <a:p>
                      <a:pPr algn="l" fontAlgn="ctr"/>
                      <a:endParaRPr lang="en-US" sz="18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525" marR="9525" marT="9525" marB="0" anchor="ctr">
                    <a:noFill/>
                  </a:tcPr>
                </a:tc>
                <a:extLst>
                  <a:ext uri="{0D108BD9-81ED-4DB2-BD59-A6C34878D82A}">
                    <a16:rowId xmlns:a16="http://schemas.microsoft.com/office/drawing/2014/main" val="10005"/>
                  </a:ext>
                </a:extLst>
              </a:tr>
            </a:tbl>
          </a:graphicData>
        </a:graphic>
      </p:graphicFrame>
      <p:sp>
        <p:nvSpPr>
          <p:cNvPr id="12" name="Rectangle 2"/>
          <p:cNvSpPr txBox="1">
            <a:spLocks noChangeArrowheads="1"/>
          </p:cNvSpPr>
          <p:nvPr/>
        </p:nvSpPr>
        <p:spPr>
          <a:xfrm>
            <a:off x="1555812" y="-2603272"/>
            <a:ext cx="5089592" cy="839808"/>
          </a:xfrm>
          <a:prstGeom prst="rect">
            <a:avLst/>
          </a:prstGeom>
        </p:spPr>
        <p:txBody>
          <a:bodyPr rtlCol="0">
            <a:normAutofit/>
          </a:bodyPr>
          <a:lstStyle>
            <a:lvl1pPr algn="l" rtl="0" eaLnBrk="1" fontAlgn="base" hangingPunct="1">
              <a:spcBef>
                <a:spcPct val="0"/>
              </a:spcBef>
              <a:spcAft>
                <a:spcPct val="0"/>
              </a:spcAft>
              <a:defRPr kumimoji="1" sz="4000">
                <a:solidFill>
                  <a:srgbClr val="800000"/>
                </a:solidFill>
                <a:latin typeface="+mj-lt"/>
                <a:ea typeface="+mj-ea"/>
                <a:cs typeface="+mj-cs"/>
              </a:defRPr>
            </a:lvl1pPr>
            <a:lvl2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2pPr>
            <a:lvl3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3pPr>
            <a:lvl4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4pPr>
            <a:lvl5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5pPr>
            <a:lvl6pPr marL="4572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6pPr>
            <a:lvl7pPr marL="9144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7pPr>
            <a:lvl8pPr marL="13716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8pPr>
            <a:lvl9pPr marL="18288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9pPr>
          </a:lstStyle>
          <a:p>
            <a:pPr algn="ctr" fontAlgn="auto">
              <a:spcAft>
                <a:spcPts val="0"/>
              </a:spcAft>
              <a:defRPr/>
            </a:pPr>
            <a:endParaRPr lang="zh-TW" altLang="en-US"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9" name="矩形 8"/>
          <p:cNvSpPr/>
          <p:nvPr/>
        </p:nvSpPr>
        <p:spPr>
          <a:xfrm rot="19200000">
            <a:off x="137826" y="337591"/>
            <a:ext cx="1878458" cy="553998"/>
          </a:xfrm>
          <a:prstGeom prst="rect">
            <a:avLst/>
          </a:prstGeom>
        </p:spPr>
        <p:txBody>
          <a:bodyPr wrap="square">
            <a:spAutoFit/>
          </a:bodyPr>
          <a:lstStyle/>
          <a:p>
            <a:pPr algn="ctr"/>
            <a:r>
              <a:rPr lang="zh-TW" altLang="en-US" sz="3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資源篇</a:t>
            </a:r>
            <a:endParaRPr lang="zh-TW" altLang="en-US" sz="3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561411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a:xfrm>
            <a:off x="1670957" y="237892"/>
            <a:ext cx="7056784" cy="1215969"/>
          </a:xfrm>
          <a:prstGeom prst="rect">
            <a:avLst/>
          </a:prstGeom>
        </p:spPr>
        <p:txBody>
          <a:bodyPr rtlCol="0">
            <a:normAutofit/>
          </a:bodyPr>
          <a:lstStyle>
            <a:lvl1pPr algn="l" rtl="0" eaLnBrk="1" fontAlgn="base" hangingPunct="1">
              <a:spcBef>
                <a:spcPct val="0"/>
              </a:spcBef>
              <a:spcAft>
                <a:spcPct val="0"/>
              </a:spcAft>
              <a:defRPr kumimoji="1" sz="4000">
                <a:solidFill>
                  <a:srgbClr val="800000"/>
                </a:solidFill>
                <a:latin typeface="+mj-lt"/>
                <a:ea typeface="+mj-ea"/>
                <a:cs typeface="+mj-cs"/>
              </a:defRPr>
            </a:lvl1pPr>
            <a:lvl2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2pPr>
            <a:lvl3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3pPr>
            <a:lvl4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4pPr>
            <a:lvl5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5pPr>
            <a:lvl6pPr marL="4572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6pPr>
            <a:lvl7pPr marL="9144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7pPr>
            <a:lvl8pPr marL="13716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8pPr>
            <a:lvl9pPr marL="18288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9pPr>
          </a:lstStyle>
          <a:p>
            <a:pPr algn="ctr" fontAlgn="auto">
              <a:spcAft>
                <a:spcPts val="0"/>
              </a:spcAft>
              <a:defRPr/>
            </a:pPr>
            <a:endParaRPr lang="zh-TW" altLang="en-US"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 name="Rectangle 2"/>
          <p:cNvSpPr txBox="1">
            <a:spLocks noChangeArrowheads="1"/>
          </p:cNvSpPr>
          <p:nvPr/>
        </p:nvSpPr>
        <p:spPr>
          <a:xfrm>
            <a:off x="1862579" y="137065"/>
            <a:ext cx="6421051" cy="1417621"/>
          </a:xfrm>
          <a:prstGeom prst="rect">
            <a:avLst/>
          </a:prstGeom>
        </p:spPr>
        <p:txBody>
          <a:bodyPr rtlCol="0">
            <a:normAutofit/>
          </a:bodyPr>
          <a:lstStyle>
            <a:lvl1pPr algn="l" rtl="0" eaLnBrk="1" fontAlgn="base" hangingPunct="1">
              <a:spcBef>
                <a:spcPct val="0"/>
              </a:spcBef>
              <a:spcAft>
                <a:spcPct val="0"/>
              </a:spcAft>
              <a:defRPr kumimoji="1" sz="4000">
                <a:solidFill>
                  <a:srgbClr val="800000"/>
                </a:solidFill>
                <a:latin typeface="+mj-lt"/>
                <a:ea typeface="+mj-ea"/>
                <a:cs typeface="+mj-cs"/>
              </a:defRPr>
            </a:lvl1pPr>
            <a:lvl2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2pPr>
            <a:lvl3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3pPr>
            <a:lvl4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4pPr>
            <a:lvl5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5pPr>
            <a:lvl6pPr marL="4572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6pPr>
            <a:lvl7pPr marL="9144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7pPr>
            <a:lvl8pPr marL="13716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8pPr>
            <a:lvl9pPr marL="18288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9pPr>
          </a:lstStyle>
          <a:p>
            <a:pPr algn="ctr" fontAlgn="auto">
              <a:spcAft>
                <a:spcPts val="0"/>
              </a:spcAft>
              <a:defRPr/>
            </a:pPr>
            <a:r>
              <a:rPr lang="zh-TW" altLang="en-US" sz="3400" b="1" dirty="0">
                <a:solidFill>
                  <a:srgbClr val="009ED6"/>
                </a:solidFill>
                <a:effectLst>
                  <a:outerShdw blurRad="38100" dist="38100" dir="2700000" algn="tl">
                    <a:srgbClr val="000000">
                      <a:alpha val="43137"/>
                    </a:srgbClr>
                  </a:outerShdw>
                </a:effectLst>
                <a:latin typeface="微軟正黑體" pitchFamily="34" charset="-120"/>
                <a:ea typeface="微軟正黑體" pitchFamily="34" charset="-120"/>
              </a:rPr>
              <a:t>線上健康檢測 </a:t>
            </a:r>
            <a:r>
              <a:rPr lang="en-US" altLang="zh-TW" sz="3400" b="1" dirty="0">
                <a:solidFill>
                  <a:srgbClr val="FF9999"/>
                </a:solidFill>
                <a:effectLst>
                  <a:outerShdw blurRad="38100" dist="38100" dir="2700000" algn="tl">
                    <a:srgbClr val="000000">
                      <a:alpha val="43137"/>
                    </a:srgbClr>
                  </a:outerShdw>
                </a:effectLst>
                <a:latin typeface="微軟正黑體" pitchFamily="34" charset="-120"/>
                <a:ea typeface="微軟正黑體" pitchFamily="34" charset="-120"/>
              </a:rPr>
              <a:t>Part2</a:t>
            </a:r>
            <a:r>
              <a:rPr lang="zh-TW" altLang="en-US" sz="3400" b="1" dirty="0">
                <a:solidFill>
                  <a:srgbClr val="009ED6"/>
                </a:solidFill>
                <a:effectLst>
                  <a:outerShdw blurRad="38100" dist="38100" dir="2700000" algn="tl">
                    <a:srgbClr val="000000">
                      <a:alpha val="43137"/>
                    </a:srgbClr>
                  </a:outerShdw>
                </a:effectLst>
                <a:latin typeface="微軟正黑體" pitchFamily="34" charset="-120"/>
                <a:ea typeface="微軟正黑體" pitchFamily="34" charset="-120"/>
              </a:rPr>
              <a:t>　</a:t>
            </a:r>
            <a:endParaRPr lang="en-US" altLang="zh-TW" sz="3400" b="1" dirty="0">
              <a:solidFill>
                <a:srgbClr val="009ED6"/>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fontAlgn="auto">
              <a:spcAft>
                <a:spcPts val="0"/>
              </a:spcAft>
              <a:defRPr/>
            </a:pPr>
            <a:r>
              <a:rPr lang="zh-TW" altLang="en-US" sz="3400" b="1" dirty="0">
                <a:solidFill>
                  <a:srgbClr val="009ED6"/>
                </a:solidFill>
                <a:effectLst>
                  <a:outerShdw blurRad="38100" dist="38100" dir="2700000" algn="tl">
                    <a:srgbClr val="000000">
                      <a:alpha val="43137"/>
                    </a:srgbClr>
                  </a:outerShdw>
                </a:effectLst>
                <a:latin typeface="微軟正黑體" pitchFamily="34" charset="-120"/>
                <a:ea typeface="微軟正黑體" pitchFamily="34" charset="-120"/>
              </a:rPr>
              <a:t>（衛生福利部國民健康署）</a:t>
            </a:r>
          </a:p>
        </p:txBody>
      </p:sp>
      <p:graphicFrame>
        <p:nvGraphicFramePr>
          <p:cNvPr id="5" name="表格 4"/>
          <p:cNvGraphicFramePr>
            <a:graphicFrameLocks noGrp="1"/>
          </p:cNvGraphicFramePr>
          <p:nvPr>
            <p:extLst>
              <p:ext uri="{D42A27DB-BD31-4B8C-83A1-F6EECF244321}">
                <p14:modId xmlns:p14="http://schemas.microsoft.com/office/powerpoint/2010/main" val="1451173428"/>
              </p:ext>
            </p:extLst>
          </p:nvPr>
        </p:nvGraphicFramePr>
        <p:xfrm>
          <a:off x="683568" y="1430508"/>
          <a:ext cx="8188189" cy="4950821"/>
        </p:xfrm>
        <a:graphic>
          <a:graphicData uri="http://schemas.openxmlformats.org/drawingml/2006/table">
            <a:tbl>
              <a:tblPr>
                <a:tableStyleId>{FABFCF23-3B69-468F-B69F-88F6DE6A72F2}</a:tableStyleId>
              </a:tblPr>
              <a:tblGrid>
                <a:gridCol w="2784984">
                  <a:extLst>
                    <a:ext uri="{9D8B030D-6E8A-4147-A177-3AD203B41FA5}">
                      <a16:colId xmlns:a16="http://schemas.microsoft.com/office/drawing/2014/main" val="20000"/>
                    </a:ext>
                  </a:extLst>
                </a:gridCol>
                <a:gridCol w="5403205">
                  <a:extLst>
                    <a:ext uri="{9D8B030D-6E8A-4147-A177-3AD203B41FA5}">
                      <a16:colId xmlns:a16="http://schemas.microsoft.com/office/drawing/2014/main" val="20001"/>
                    </a:ext>
                  </a:extLst>
                </a:gridCol>
              </a:tblGrid>
              <a:tr h="479615">
                <a:tc>
                  <a:txBody>
                    <a:bodyPr/>
                    <a:lstStyle/>
                    <a:p>
                      <a:pPr algn="ctr" fontAlgn="ctr"/>
                      <a:r>
                        <a:rPr lang="zh-TW" altLang="en-US" sz="2400" b="1" u="none" strike="noStrike" dirty="0">
                          <a:effectLst/>
                          <a:latin typeface="微軟正黑體" panose="020B0604030504040204" pitchFamily="34" charset="-120"/>
                          <a:ea typeface="微軟正黑體" panose="020B0604030504040204" pitchFamily="34" charset="-120"/>
                        </a:rPr>
                        <a:t>單元名稱</a:t>
                      </a:r>
                      <a:endParaRPr lang="zh-TW" altLang="en-US" sz="2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noFill/>
                  </a:tcPr>
                </a:tc>
                <a:tc>
                  <a:txBody>
                    <a:bodyPr/>
                    <a:lstStyle/>
                    <a:p>
                      <a:pPr algn="ctr" fontAlgn="ctr"/>
                      <a:r>
                        <a:rPr lang="zh-TW" altLang="en-US" sz="2400" b="1" u="none" strike="noStrike" dirty="0">
                          <a:effectLst/>
                          <a:latin typeface="微軟正黑體" panose="020B0604030504040204" pitchFamily="34" charset="-120"/>
                          <a:ea typeface="微軟正黑體" panose="020B0604030504040204" pitchFamily="34" charset="-120"/>
                        </a:rPr>
                        <a:t>連結位置</a:t>
                      </a:r>
                      <a:endParaRPr lang="zh-TW" altLang="en-US" sz="2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noFill/>
                  </a:tcPr>
                </a:tc>
                <a:extLst>
                  <a:ext uri="{0D108BD9-81ED-4DB2-BD59-A6C34878D82A}">
                    <a16:rowId xmlns:a16="http://schemas.microsoft.com/office/drawing/2014/main" val="10000"/>
                  </a:ext>
                </a:extLst>
              </a:tr>
              <a:tr h="745201">
                <a:tc>
                  <a:txBody>
                    <a:bodyPr/>
                    <a:lstStyle/>
                    <a:p>
                      <a:pPr algn="l"/>
                      <a:r>
                        <a:rPr lang="zh-TW" altLang="en-US" b="1" i="0" dirty="0">
                          <a:solidFill>
                            <a:srgbClr val="7F9330"/>
                          </a:solidFill>
                          <a:effectLst/>
                          <a:latin typeface="微軟正黑體" panose="020B0604030504040204" pitchFamily="34" charset="-120"/>
                          <a:ea typeface="微軟正黑體" panose="020B0604030504040204" pitchFamily="34" charset="-120"/>
                        </a:rPr>
                        <a:t>冠心病風險</a:t>
                      </a:r>
                    </a:p>
                  </a:txBody>
                  <a:tcPr marL="9525" marR="9525" marT="9525" marB="0" anchor="ctr">
                    <a:noFill/>
                  </a:tcPr>
                </a:tc>
                <a:tc>
                  <a:txBody>
                    <a:bodyPr/>
                    <a:lstStyle/>
                    <a:p>
                      <a:pPr algn="l" fontAlgn="ctr"/>
                      <a:r>
                        <a:rPr lang="en-US" sz="1800" u="none" strike="noStrike" dirty="0">
                          <a:effectLst/>
                          <a:latin typeface="微軟正黑體" panose="020B0604030504040204" pitchFamily="34" charset="-120"/>
                          <a:ea typeface="微軟正黑體" panose="020B0604030504040204" pitchFamily="34" charset="-120"/>
                        </a:rPr>
                        <a:t>https://health99.hpa.gov.tw/onlineQuiz/chd</a:t>
                      </a:r>
                    </a:p>
                  </a:txBody>
                  <a:tcPr marL="9525" marR="9525" marT="9525" marB="0" anchor="ctr">
                    <a:noFill/>
                  </a:tcPr>
                </a:tc>
                <a:extLst>
                  <a:ext uri="{0D108BD9-81ED-4DB2-BD59-A6C34878D82A}">
                    <a16:rowId xmlns:a16="http://schemas.microsoft.com/office/drawing/2014/main" val="10001"/>
                  </a:ext>
                </a:extLst>
              </a:tr>
              <a:tr h="74520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800" b="1" i="0" kern="1200" dirty="0">
                          <a:solidFill>
                            <a:srgbClr val="7F9330"/>
                          </a:solidFill>
                          <a:effectLst/>
                          <a:latin typeface="微軟正黑體" panose="020B0604030504040204" pitchFamily="34" charset="-120"/>
                          <a:ea typeface="微軟正黑體" panose="020B0604030504040204" pitchFamily="34" charset="-120"/>
                          <a:cs typeface="+mn-cs"/>
                        </a:rPr>
                        <a:t>腦中風風險</a:t>
                      </a:r>
                    </a:p>
                    <a:p>
                      <a:pPr marL="0" algn="l" defTabSz="914400" rtl="0" eaLnBrk="1" fontAlgn="ctr" latinLnBrk="0" hangingPunct="1"/>
                      <a:endParaRPr lang="zh-TW" altLang="en-US" sz="1800" b="1" i="0" kern="1200" dirty="0">
                        <a:solidFill>
                          <a:srgbClr val="7F9330"/>
                        </a:solidFill>
                        <a:effectLst/>
                        <a:latin typeface="微軟正黑體" panose="020B0604030504040204" pitchFamily="34" charset="-120"/>
                        <a:ea typeface="微軟正黑體" panose="020B0604030504040204" pitchFamily="34" charset="-120"/>
                        <a:cs typeface="+mn-cs"/>
                      </a:endParaRPr>
                    </a:p>
                  </a:txBody>
                  <a:tcPr marL="9525" marR="9525" marT="9525" marB="0" anchor="ctr">
                    <a:noFill/>
                  </a:tcPr>
                </a:tc>
                <a:tc>
                  <a:txBody>
                    <a:bodyPr/>
                    <a:lstStyle/>
                    <a:p>
                      <a:pPr marL="0" algn="l" defTabSz="914400" rtl="0" eaLnBrk="1" fontAlgn="ctr" latinLnBrk="0" hangingPunct="1"/>
                      <a:r>
                        <a:rPr lang="en-US" sz="1800" u="none" strike="noStrike" kern="1200" dirty="0">
                          <a:solidFill>
                            <a:schemeClr val="dk1"/>
                          </a:solidFill>
                          <a:effectLst/>
                          <a:latin typeface="微軟正黑體" panose="020B0604030504040204" pitchFamily="34" charset="-120"/>
                          <a:ea typeface="微軟正黑體" panose="020B0604030504040204" pitchFamily="34" charset="-120"/>
                          <a:cs typeface="+mn-cs"/>
                        </a:rPr>
                        <a:t>https://health99.hpa.gov.tw/onlineQuiz/stroke</a:t>
                      </a:r>
                    </a:p>
                  </a:txBody>
                  <a:tcPr marL="9525" marR="9525" marT="9525" marB="0" anchor="ctr">
                    <a:noFill/>
                  </a:tcPr>
                </a:tc>
                <a:extLst>
                  <a:ext uri="{0D108BD9-81ED-4DB2-BD59-A6C34878D82A}">
                    <a16:rowId xmlns:a16="http://schemas.microsoft.com/office/drawing/2014/main" val="10002"/>
                  </a:ext>
                </a:extLst>
              </a:tr>
              <a:tr h="74520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800" b="1" i="0" kern="1200" dirty="0">
                          <a:solidFill>
                            <a:srgbClr val="7F9330"/>
                          </a:solidFill>
                          <a:effectLst/>
                          <a:latin typeface="微軟正黑體" panose="020B0604030504040204" pitchFamily="34" charset="-120"/>
                          <a:ea typeface="微軟正黑體" panose="020B0604030504040204" pitchFamily="34" charset="-120"/>
                          <a:cs typeface="+mn-cs"/>
                        </a:rPr>
                        <a:t>糖尿病風險</a:t>
                      </a:r>
                    </a:p>
                    <a:p>
                      <a:pPr marL="0" algn="l" defTabSz="914400" rtl="0" eaLnBrk="1" fontAlgn="ctr" latinLnBrk="0" hangingPunct="1"/>
                      <a:endParaRPr lang="zh-TW" altLang="en-US" sz="1800" b="1" i="0" kern="1200" dirty="0">
                        <a:solidFill>
                          <a:srgbClr val="7F9330"/>
                        </a:solidFill>
                        <a:effectLst/>
                        <a:latin typeface="微軟正黑體" panose="020B0604030504040204" pitchFamily="34" charset="-120"/>
                        <a:ea typeface="微軟正黑體" panose="020B0604030504040204" pitchFamily="34" charset="-120"/>
                        <a:cs typeface="+mn-cs"/>
                      </a:endParaRPr>
                    </a:p>
                  </a:txBody>
                  <a:tcPr marL="9525" marR="9525" marT="9525" marB="0" anchor="ctr">
                    <a:noFill/>
                  </a:tcPr>
                </a:tc>
                <a:tc>
                  <a:txBody>
                    <a:bodyPr/>
                    <a:lstStyle/>
                    <a:p>
                      <a:pPr marL="0" algn="l" defTabSz="914400" rtl="0" eaLnBrk="1" fontAlgn="ctr" latinLnBrk="0" hangingPunct="1"/>
                      <a:r>
                        <a:rPr lang="en-US" sz="1800" u="none" strike="noStrike" kern="1200" dirty="0">
                          <a:solidFill>
                            <a:schemeClr val="dk1"/>
                          </a:solidFill>
                          <a:effectLst/>
                          <a:latin typeface="微軟正黑體" panose="020B0604030504040204" pitchFamily="34" charset="-120"/>
                          <a:ea typeface="微軟正黑體" panose="020B0604030504040204" pitchFamily="34" charset="-120"/>
                          <a:cs typeface="+mn-cs"/>
                        </a:rPr>
                        <a:t>https://health99.hpa.gov.tw/onlineQuiz/diabetes</a:t>
                      </a:r>
                    </a:p>
                  </a:txBody>
                  <a:tcPr marL="9525" marR="9525" marT="9525" marB="0" anchor="ctr">
                    <a:noFill/>
                  </a:tcPr>
                </a:tc>
                <a:extLst>
                  <a:ext uri="{0D108BD9-81ED-4DB2-BD59-A6C34878D82A}">
                    <a16:rowId xmlns:a16="http://schemas.microsoft.com/office/drawing/2014/main" val="10003"/>
                  </a:ext>
                </a:extLst>
              </a:tr>
              <a:tr h="74520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800" b="1" i="0" kern="1200" dirty="0">
                          <a:solidFill>
                            <a:srgbClr val="7F9330"/>
                          </a:solidFill>
                          <a:effectLst/>
                          <a:latin typeface="微軟正黑體" panose="020B0604030504040204" pitchFamily="34" charset="-120"/>
                          <a:ea typeface="微軟正黑體" panose="020B0604030504040204" pitchFamily="34" charset="-120"/>
                          <a:cs typeface="+mn-cs"/>
                        </a:rPr>
                        <a:t>高血壓風險</a:t>
                      </a:r>
                    </a:p>
                  </a:txBody>
                  <a:tcPr marL="9525" marR="9525" marT="9525" marB="0" anchor="ctr">
                    <a:noFill/>
                  </a:tcPr>
                </a:tc>
                <a:tc>
                  <a:txBody>
                    <a:bodyPr/>
                    <a:lstStyle/>
                    <a:p>
                      <a:pPr marL="0" algn="l" defTabSz="914400" rtl="0" eaLnBrk="1" fontAlgn="ctr" latinLnBrk="0" hangingPunct="1"/>
                      <a:r>
                        <a:rPr lang="en-US" sz="1800" u="none" strike="noStrike" kern="1200" dirty="0">
                          <a:solidFill>
                            <a:schemeClr val="dk1"/>
                          </a:solidFill>
                          <a:effectLst/>
                          <a:latin typeface="微軟正黑體" panose="020B0604030504040204" pitchFamily="34" charset="-120"/>
                          <a:ea typeface="微軟正黑體" panose="020B0604030504040204" pitchFamily="34" charset="-120"/>
                          <a:cs typeface="+mn-cs"/>
                        </a:rPr>
                        <a:t>https://health99.hpa.gov.tw/onlineQuiz/hypertension</a:t>
                      </a:r>
                    </a:p>
                  </a:txBody>
                  <a:tcPr marL="9525" marR="9525" marT="9525" marB="0" anchor="ctr">
                    <a:noFill/>
                  </a:tcPr>
                </a:tc>
                <a:extLst>
                  <a:ext uri="{0D108BD9-81ED-4DB2-BD59-A6C34878D82A}">
                    <a16:rowId xmlns:a16="http://schemas.microsoft.com/office/drawing/2014/main" val="10004"/>
                  </a:ext>
                </a:extLst>
              </a:tr>
              <a:tr h="74520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800" b="1" i="0" kern="1200" dirty="0">
                          <a:solidFill>
                            <a:srgbClr val="7F9330"/>
                          </a:solidFill>
                          <a:effectLst/>
                          <a:latin typeface="微軟正黑體" panose="020B0604030504040204" pitchFamily="34" charset="-120"/>
                          <a:ea typeface="微軟正黑體" panose="020B0604030504040204" pitchFamily="34" charset="-120"/>
                          <a:cs typeface="+mn-cs"/>
                        </a:rPr>
                        <a:t>心血管不良事件風險</a:t>
                      </a:r>
                    </a:p>
                    <a:p>
                      <a:pPr marL="0" algn="l" defTabSz="914400" rtl="0" eaLnBrk="1" fontAlgn="ctr" latinLnBrk="0" hangingPunct="1"/>
                      <a:endParaRPr lang="en-US" sz="1800" b="1" i="0" kern="1200" dirty="0">
                        <a:solidFill>
                          <a:srgbClr val="7F9330"/>
                        </a:solidFill>
                        <a:effectLst/>
                        <a:latin typeface="微軟正黑體" panose="020B0604030504040204" pitchFamily="34" charset="-120"/>
                        <a:ea typeface="微軟正黑體" panose="020B0604030504040204" pitchFamily="34" charset="-120"/>
                        <a:cs typeface="+mn-cs"/>
                      </a:endParaRPr>
                    </a:p>
                  </a:txBody>
                  <a:tcPr marL="9525" marR="9525" marT="9525" marB="0" anchor="ctr">
                    <a:noFill/>
                  </a:tcPr>
                </a:tc>
                <a:tc>
                  <a:txBody>
                    <a:bodyPr/>
                    <a:lstStyle/>
                    <a:p>
                      <a:pPr algn="l" fontAlgn="ctr"/>
                      <a:r>
                        <a:rPr lang="en-US" sz="1800" u="none" strike="noStrike" kern="1200" dirty="0">
                          <a:solidFill>
                            <a:schemeClr val="dk1"/>
                          </a:solidFill>
                          <a:effectLst/>
                          <a:latin typeface="微軟正黑體" panose="020B0604030504040204" pitchFamily="34" charset="-120"/>
                          <a:ea typeface="微軟正黑體" panose="020B0604030504040204" pitchFamily="34" charset="-120"/>
                          <a:cs typeface="+mn-cs"/>
                        </a:rPr>
                        <a:t>https://health99.hpa.gov.tw/onlineQuiz/mace</a:t>
                      </a:r>
                    </a:p>
                  </a:txBody>
                  <a:tcPr marL="9525" marR="9525" marT="9525" marB="0" anchor="ctr">
                    <a:noFill/>
                  </a:tcPr>
                </a:tc>
                <a:extLst>
                  <a:ext uri="{0D108BD9-81ED-4DB2-BD59-A6C34878D82A}">
                    <a16:rowId xmlns:a16="http://schemas.microsoft.com/office/drawing/2014/main" val="10005"/>
                  </a:ext>
                </a:extLst>
              </a:tr>
              <a:tr h="74520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800" b="1" i="0" kern="1200" dirty="0">
                          <a:solidFill>
                            <a:srgbClr val="7F9330"/>
                          </a:solidFill>
                          <a:effectLst/>
                          <a:latin typeface="微軟正黑體" panose="020B0604030504040204" pitchFamily="34" charset="-120"/>
                          <a:ea typeface="微軟正黑體" panose="020B0604030504040204" pitchFamily="34" charset="-120"/>
                          <a:cs typeface="+mn-cs"/>
                        </a:rPr>
                        <a:t>長者量六力</a:t>
                      </a:r>
                    </a:p>
                  </a:txBody>
                  <a:tcPr marL="9525" marR="9525" marT="9525" marB="0" anchor="ctr">
                    <a:noFill/>
                  </a:tcPr>
                </a:tc>
                <a:tc>
                  <a:txBody>
                    <a:bodyPr/>
                    <a:lstStyle/>
                    <a:p>
                      <a:r>
                        <a:rPr lang="en-US" altLang="zh-TW" sz="1800" u="none" strike="noStrike" kern="1200" dirty="0">
                          <a:solidFill>
                            <a:schemeClr val="dk1"/>
                          </a:solidFill>
                          <a:effectLst/>
                          <a:latin typeface="微軟正黑體" panose="020B0604030504040204" pitchFamily="34" charset="-120"/>
                          <a:ea typeface="微軟正黑體" panose="020B0604030504040204" pitchFamily="34" charset="-120"/>
                          <a:cs typeface="+mn-cs"/>
                        </a:rPr>
                        <a:t>https://health99.hpa.gov.tw/onlineQuiz/icope</a:t>
                      </a:r>
                      <a:endParaRPr lang="zh-TW" altLang="en-US" sz="18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525" marR="9525" marT="9525" marB="0" anchor="ctr">
                    <a:noFill/>
                  </a:tcPr>
                </a:tc>
                <a:extLst>
                  <a:ext uri="{0D108BD9-81ED-4DB2-BD59-A6C34878D82A}">
                    <a16:rowId xmlns:a16="http://schemas.microsoft.com/office/drawing/2014/main" val="10006"/>
                  </a:ext>
                </a:extLst>
              </a:tr>
            </a:tbl>
          </a:graphicData>
        </a:graphic>
      </p:graphicFrame>
      <p:sp>
        <p:nvSpPr>
          <p:cNvPr id="9" name="矩形 8"/>
          <p:cNvSpPr/>
          <p:nvPr/>
        </p:nvSpPr>
        <p:spPr>
          <a:xfrm rot="19200000">
            <a:off x="137826" y="337591"/>
            <a:ext cx="1878458" cy="553998"/>
          </a:xfrm>
          <a:prstGeom prst="rect">
            <a:avLst/>
          </a:prstGeom>
        </p:spPr>
        <p:txBody>
          <a:bodyPr wrap="square">
            <a:spAutoFit/>
          </a:bodyPr>
          <a:lstStyle/>
          <a:p>
            <a:pPr algn="ctr"/>
            <a:r>
              <a:rPr lang="zh-TW" altLang="en-US" sz="3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資源篇</a:t>
            </a:r>
            <a:endParaRPr lang="zh-TW" altLang="en-US" sz="3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8" name="圖片 7">
            <a:extLst>
              <a:ext uri="{FF2B5EF4-FFF2-40B4-BE49-F238E27FC236}">
                <a16:creationId xmlns:a16="http://schemas.microsoft.com/office/drawing/2014/main" id="{DB647AA5-2519-4362-9083-C81CE7C6902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979106" y="4184"/>
            <a:ext cx="2143125" cy="2143125"/>
          </a:xfrm>
          <a:prstGeom prst="rect">
            <a:avLst/>
          </a:prstGeom>
        </p:spPr>
      </p:pic>
    </p:spTree>
    <p:extLst>
      <p:ext uri="{BB962C8B-B14F-4D97-AF65-F5344CB8AC3E}">
        <p14:creationId xmlns:p14="http://schemas.microsoft.com/office/powerpoint/2010/main" val="2656090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671D544-6C0C-4BB2-8857-67C3B68F334F}"/>
              </a:ext>
            </a:extLst>
          </p:cNvPr>
          <p:cNvSpPr/>
          <p:nvPr/>
        </p:nvSpPr>
        <p:spPr>
          <a:xfrm rot="19200000">
            <a:off x="137826" y="337591"/>
            <a:ext cx="1878458" cy="553998"/>
          </a:xfrm>
          <a:prstGeom prst="rect">
            <a:avLst/>
          </a:prstGeom>
        </p:spPr>
        <p:txBody>
          <a:bodyPr wrap="square">
            <a:spAutoFit/>
          </a:bodyPr>
          <a:lstStyle/>
          <a:p>
            <a:pPr algn="ctr"/>
            <a:r>
              <a:rPr lang="zh-TW" altLang="en-US" sz="3000" b="1"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資源篇</a:t>
            </a:r>
            <a:endParaRPr lang="zh-TW" altLang="en-US" sz="3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矩形 2">
            <a:extLst>
              <a:ext uri="{FF2B5EF4-FFF2-40B4-BE49-F238E27FC236}">
                <a16:creationId xmlns:a16="http://schemas.microsoft.com/office/drawing/2014/main" id="{731D3833-6236-4243-8A5B-1BD1E40B50DE}"/>
              </a:ext>
            </a:extLst>
          </p:cNvPr>
          <p:cNvSpPr/>
          <p:nvPr/>
        </p:nvSpPr>
        <p:spPr>
          <a:xfrm>
            <a:off x="1763688" y="75981"/>
            <a:ext cx="6479731" cy="1169551"/>
          </a:xfrm>
          <a:prstGeom prst="rect">
            <a:avLst/>
          </a:prstGeom>
        </p:spPr>
        <p:txBody>
          <a:bodyPr wrap="square">
            <a:spAutoFit/>
          </a:bodyPr>
          <a:lstStyle/>
          <a:p>
            <a:pPr algn="ctr">
              <a:spcBef>
                <a:spcPct val="0"/>
              </a:spcBef>
            </a:pPr>
            <a:r>
              <a:rPr lang="zh-TW" altLang="en-US" sz="3400" b="1" dirty="0">
                <a:solidFill>
                  <a:srgbClr val="009ED6"/>
                </a:solidFill>
                <a:effectLst>
                  <a:outerShdw blurRad="38100" dist="38100" dir="2700000" algn="tl">
                    <a:srgbClr val="000000">
                      <a:alpha val="43137"/>
                    </a:srgbClr>
                  </a:outerShdw>
                </a:effectLst>
                <a:latin typeface="微軟正黑體" pitchFamily="34" charset="-120"/>
                <a:ea typeface="微軟正黑體" pitchFamily="34" charset="-120"/>
                <a:cs typeface="+mj-cs"/>
              </a:rPr>
              <a:t>身心障礙人員職場參考手冊</a:t>
            </a:r>
            <a:endParaRPr lang="en-US" altLang="zh-TW" sz="3400" b="1" dirty="0">
              <a:solidFill>
                <a:srgbClr val="009ED6"/>
              </a:solidFill>
              <a:effectLst>
                <a:outerShdw blurRad="38100" dist="38100" dir="2700000" algn="tl">
                  <a:srgbClr val="000000">
                    <a:alpha val="43137"/>
                  </a:srgbClr>
                </a:outerShdw>
              </a:effectLst>
              <a:latin typeface="微軟正黑體" pitchFamily="34" charset="-120"/>
              <a:ea typeface="微軟正黑體" pitchFamily="34" charset="-120"/>
              <a:cs typeface="+mj-cs"/>
            </a:endParaRPr>
          </a:p>
          <a:p>
            <a:pPr algn="ctr">
              <a:spcBef>
                <a:spcPct val="0"/>
              </a:spcBef>
            </a:pPr>
            <a:r>
              <a:rPr lang="zh-TW" altLang="en-US" sz="3400" b="1" dirty="0">
                <a:solidFill>
                  <a:srgbClr val="009ED6"/>
                </a:solidFill>
                <a:effectLst>
                  <a:outerShdw blurRad="38100" dist="38100" dir="2700000" algn="tl">
                    <a:srgbClr val="000000">
                      <a:alpha val="43137"/>
                    </a:srgbClr>
                  </a:outerShdw>
                </a:effectLst>
                <a:latin typeface="微軟正黑體" pitchFamily="34" charset="-120"/>
                <a:ea typeface="微軟正黑體" pitchFamily="34" charset="-120"/>
                <a:cs typeface="+mj-cs"/>
              </a:rPr>
              <a:t>（行政院人事行政總處）</a:t>
            </a:r>
          </a:p>
        </p:txBody>
      </p:sp>
      <p:pic>
        <p:nvPicPr>
          <p:cNvPr id="5" name="圖片 4">
            <a:extLst>
              <a:ext uri="{FF2B5EF4-FFF2-40B4-BE49-F238E27FC236}">
                <a16:creationId xmlns:a16="http://schemas.microsoft.com/office/drawing/2014/main" id="{89439931-62A5-4748-B1FA-43B5AB1E08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8759"/>
          <a:stretch/>
        </p:blipFill>
        <p:spPr>
          <a:xfrm>
            <a:off x="5364088" y="1352928"/>
            <a:ext cx="3872453" cy="52109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image1.png">
            <a:extLst>
              <a:ext uri="{FF2B5EF4-FFF2-40B4-BE49-F238E27FC236}">
                <a16:creationId xmlns:a16="http://schemas.microsoft.com/office/drawing/2014/main" id="{3C3D791A-990F-48F1-A570-0A81E41A0A11}"/>
              </a:ext>
            </a:extLst>
          </p:cNvPr>
          <p:cNvPicPr/>
          <p:nvPr/>
        </p:nvPicPr>
        <p:blipFill>
          <a:blip r:embed="rId3" cstate="print"/>
          <a:stretch>
            <a:fillRect/>
          </a:stretch>
        </p:blipFill>
        <p:spPr>
          <a:xfrm>
            <a:off x="7749184" y="164973"/>
            <a:ext cx="988469" cy="991565"/>
          </a:xfrm>
          <a:prstGeom prst="rect">
            <a:avLst/>
          </a:prstGeom>
          <a:ln>
            <a:noFill/>
          </a:ln>
          <a:effectLst>
            <a:outerShdw blurRad="292100" dist="139700" dir="2700000" algn="tl" rotWithShape="0">
              <a:srgbClr val="333333">
                <a:alpha val="65000"/>
              </a:srgbClr>
            </a:outerShdw>
          </a:effectLst>
        </p:spPr>
      </p:pic>
      <p:pic>
        <p:nvPicPr>
          <p:cNvPr id="13" name="圖片 12">
            <a:extLst>
              <a:ext uri="{FF2B5EF4-FFF2-40B4-BE49-F238E27FC236}">
                <a16:creationId xmlns:a16="http://schemas.microsoft.com/office/drawing/2014/main" id="{204C0556-B9DE-461F-BE22-DB2CF26B6FD8}"/>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6126" b="37801" l="71688" r="77988"/>
                    </a14:imgEffect>
                  </a14:imgLayer>
                </a14:imgProps>
              </a:ext>
              <a:ext uri="{28A0092B-C50C-407E-A947-70E740481C1C}">
                <a14:useLocalDpi xmlns:a14="http://schemas.microsoft.com/office/drawing/2010/main" val="0"/>
              </a:ext>
            </a:extLst>
          </a:blip>
          <a:srcRect l="70900" t="24667" r="21225" b="60740"/>
          <a:stretch/>
        </p:blipFill>
        <p:spPr>
          <a:xfrm>
            <a:off x="1827706" y="327887"/>
            <a:ext cx="720080" cy="946827"/>
          </a:xfrm>
          <a:prstGeom prst="rect">
            <a:avLst/>
          </a:prstGeom>
        </p:spPr>
      </p:pic>
      <p:graphicFrame>
        <p:nvGraphicFramePr>
          <p:cNvPr id="18" name="資料庫圖表 17">
            <a:extLst>
              <a:ext uri="{FF2B5EF4-FFF2-40B4-BE49-F238E27FC236}">
                <a16:creationId xmlns:a16="http://schemas.microsoft.com/office/drawing/2014/main" id="{6D09492E-CD2A-4252-8B5E-BF403C292E79}"/>
              </a:ext>
            </a:extLst>
          </p:cNvPr>
          <p:cNvGraphicFramePr/>
          <p:nvPr>
            <p:extLst>
              <p:ext uri="{D42A27DB-BD31-4B8C-83A1-F6EECF244321}">
                <p14:modId xmlns:p14="http://schemas.microsoft.com/office/powerpoint/2010/main" val="2847267935"/>
              </p:ext>
            </p:extLst>
          </p:nvPr>
        </p:nvGraphicFramePr>
        <p:xfrm>
          <a:off x="-396552" y="1526620"/>
          <a:ext cx="6096000" cy="500349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257803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矩形 49"/>
          <p:cNvSpPr/>
          <p:nvPr/>
        </p:nvSpPr>
        <p:spPr>
          <a:xfrm>
            <a:off x="1691680" y="47526"/>
            <a:ext cx="6479731" cy="1077218"/>
          </a:xfrm>
          <a:prstGeom prst="rect">
            <a:avLst/>
          </a:prstGeom>
        </p:spPr>
        <p:txBody>
          <a:bodyPr wrap="square">
            <a:spAutoFit/>
          </a:bodyPr>
          <a:lstStyle/>
          <a:p>
            <a:pPr algn="ctr">
              <a:spcBef>
                <a:spcPct val="0"/>
              </a:spcBef>
            </a:pPr>
            <a:r>
              <a:rPr lang="zh-TW" altLang="en-US" sz="3200" b="1" dirty="0">
                <a:solidFill>
                  <a:srgbClr val="009ED6"/>
                </a:solidFill>
                <a:effectLst>
                  <a:outerShdw blurRad="38100" dist="38100" dir="2700000" algn="tl">
                    <a:srgbClr val="000000">
                      <a:alpha val="43137"/>
                    </a:srgbClr>
                  </a:outerShdw>
                </a:effectLst>
                <a:latin typeface="微軟正黑體" pitchFamily="34" charset="-120"/>
                <a:ea typeface="微軟正黑體" pitchFamily="34" charset="-120"/>
                <a:cs typeface="+mj-cs"/>
              </a:rPr>
              <a:t>心理健康促進資源</a:t>
            </a:r>
            <a:endParaRPr lang="en-US" altLang="zh-TW" sz="3200" b="1" dirty="0">
              <a:solidFill>
                <a:srgbClr val="009ED6"/>
              </a:solidFill>
              <a:effectLst>
                <a:outerShdw blurRad="38100" dist="38100" dir="2700000" algn="tl">
                  <a:srgbClr val="000000">
                    <a:alpha val="43137"/>
                  </a:srgbClr>
                </a:outerShdw>
              </a:effectLst>
              <a:latin typeface="微軟正黑體" pitchFamily="34" charset="-120"/>
              <a:ea typeface="微軟正黑體" pitchFamily="34" charset="-120"/>
              <a:cs typeface="+mj-cs"/>
            </a:endParaRPr>
          </a:p>
          <a:p>
            <a:pPr algn="ctr">
              <a:spcBef>
                <a:spcPct val="0"/>
              </a:spcBef>
            </a:pPr>
            <a:r>
              <a:rPr lang="zh-TW" altLang="en-US" sz="3200" b="1" dirty="0">
                <a:solidFill>
                  <a:srgbClr val="009ED6"/>
                </a:solidFill>
                <a:effectLst>
                  <a:outerShdw blurRad="38100" dist="38100" dir="2700000" algn="tl">
                    <a:srgbClr val="000000">
                      <a:alpha val="43137"/>
                    </a:srgbClr>
                  </a:outerShdw>
                </a:effectLst>
                <a:latin typeface="微軟正黑體" pitchFamily="34" charset="-120"/>
                <a:ea typeface="微軟正黑體" pitchFamily="34" charset="-120"/>
                <a:cs typeface="+mj-cs"/>
              </a:rPr>
              <a:t>（臺南市政府衛生局）</a:t>
            </a:r>
          </a:p>
        </p:txBody>
      </p:sp>
      <p:sp>
        <p:nvSpPr>
          <p:cNvPr id="53" name="矩形 52"/>
          <p:cNvSpPr/>
          <p:nvPr/>
        </p:nvSpPr>
        <p:spPr>
          <a:xfrm rot="19200000">
            <a:off x="137826" y="337591"/>
            <a:ext cx="1878458" cy="553998"/>
          </a:xfrm>
          <a:prstGeom prst="rect">
            <a:avLst/>
          </a:prstGeom>
        </p:spPr>
        <p:txBody>
          <a:bodyPr wrap="square">
            <a:spAutoFit/>
          </a:bodyPr>
          <a:lstStyle/>
          <a:p>
            <a:pPr algn="ctr"/>
            <a:r>
              <a:rPr lang="zh-TW" altLang="en-US" sz="3000" b="1"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資源篇</a:t>
            </a:r>
            <a:endParaRPr lang="zh-TW" altLang="en-US" sz="3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3890894446"/>
              </p:ext>
            </p:extLst>
          </p:nvPr>
        </p:nvGraphicFramePr>
        <p:xfrm>
          <a:off x="611560" y="980728"/>
          <a:ext cx="8207174" cy="5407343"/>
        </p:xfrm>
        <a:graphic>
          <a:graphicData uri="http://schemas.openxmlformats.org/drawingml/2006/table">
            <a:tbl>
              <a:tblPr/>
              <a:tblGrid>
                <a:gridCol w="8207174">
                  <a:extLst>
                    <a:ext uri="{9D8B030D-6E8A-4147-A177-3AD203B41FA5}">
                      <a16:colId xmlns:a16="http://schemas.microsoft.com/office/drawing/2014/main" val="20000"/>
                    </a:ext>
                  </a:extLst>
                </a:gridCol>
              </a:tblGrid>
              <a:tr h="412789">
                <a:tc>
                  <a:txBody>
                    <a:bodyPr/>
                    <a:lstStyle/>
                    <a:p>
                      <a:endParaRPr lang="zh-TW" altLang="en-US" b="0" dirty="0">
                        <a:latin typeface="微軟正黑體" panose="020B0604030504040204" pitchFamily="34" charset="-120"/>
                        <a:ea typeface="微軟正黑體" panose="020B0604030504040204" pitchFamily="34" charset="-12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98786">
                <a:tc>
                  <a:txBody>
                    <a:bodyPr/>
                    <a:lstStyle/>
                    <a:p>
                      <a:pPr marL="285750" indent="-285750">
                        <a:buFont typeface="Arial" panose="020B0604020202020204" pitchFamily="34" charset="0"/>
                        <a:buChar char="•"/>
                      </a:pPr>
                      <a:endParaRPr lang="zh-TW" altLang="en-US" b="1" dirty="0"/>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lumMod val="95000"/>
                      </a:schemeClr>
                    </a:solidFill>
                  </a:tcPr>
                </a:tc>
                <a:extLst>
                  <a:ext uri="{0D108BD9-81ED-4DB2-BD59-A6C34878D82A}">
                    <a16:rowId xmlns:a16="http://schemas.microsoft.com/office/drawing/2014/main" val="10001"/>
                  </a:ext>
                </a:extLst>
              </a:tr>
              <a:tr h="498786">
                <a:tc>
                  <a:txBody>
                    <a:bodyPr/>
                    <a:lstStyle/>
                    <a:p>
                      <a:endParaRPr lang="zh-TW" altLang="en-US" b="1" dirty="0">
                        <a:solidFill>
                          <a:schemeClr val="tx1"/>
                        </a:solidFill>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lumMod val="95000"/>
                      </a:schemeClr>
                    </a:solidFill>
                  </a:tcPr>
                </a:tc>
                <a:extLst>
                  <a:ext uri="{0D108BD9-81ED-4DB2-BD59-A6C34878D82A}">
                    <a16:rowId xmlns:a16="http://schemas.microsoft.com/office/drawing/2014/main" val="10002"/>
                  </a:ext>
                </a:extLst>
              </a:tr>
              <a:tr h="505480">
                <a:tc>
                  <a:txBody>
                    <a:bodyPr/>
                    <a:lstStyle/>
                    <a:p>
                      <a:endParaRPr lang="zh-TW" altLang="en-US" b="1" dirty="0">
                        <a:solidFill>
                          <a:schemeClr val="tx1"/>
                        </a:solidFill>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lumMod val="95000"/>
                      </a:schemeClr>
                    </a:solidFill>
                  </a:tcPr>
                </a:tc>
                <a:extLst>
                  <a:ext uri="{0D108BD9-81ED-4DB2-BD59-A6C34878D82A}">
                    <a16:rowId xmlns:a16="http://schemas.microsoft.com/office/drawing/2014/main" val="10003"/>
                  </a:ext>
                </a:extLst>
              </a:tr>
              <a:tr h="498786">
                <a:tc>
                  <a:txBody>
                    <a:bodyPr/>
                    <a:lstStyle/>
                    <a:p>
                      <a:endParaRPr lang="zh-TW" altLang="en-US" b="1" dirty="0">
                        <a:solidFill>
                          <a:schemeClr val="tx1"/>
                        </a:solidFill>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lumMod val="95000"/>
                      </a:schemeClr>
                    </a:solidFill>
                  </a:tcPr>
                </a:tc>
                <a:extLst>
                  <a:ext uri="{0D108BD9-81ED-4DB2-BD59-A6C34878D82A}">
                    <a16:rowId xmlns:a16="http://schemas.microsoft.com/office/drawing/2014/main" val="10004"/>
                  </a:ext>
                </a:extLst>
              </a:tr>
              <a:tr h="498786">
                <a:tc>
                  <a:txBody>
                    <a:bodyPr/>
                    <a:lstStyle/>
                    <a:p>
                      <a:endParaRPr lang="zh-TW" altLang="en-US" b="1" dirty="0">
                        <a:solidFill>
                          <a:schemeClr val="tx1"/>
                        </a:solidFill>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lumMod val="95000"/>
                      </a:schemeClr>
                    </a:solidFill>
                  </a:tcPr>
                </a:tc>
                <a:extLst>
                  <a:ext uri="{0D108BD9-81ED-4DB2-BD59-A6C34878D82A}">
                    <a16:rowId xmlns:a16="http://schemas.microsoft.com/office/drawing/2014/main" val="10005"/>
                  </a:ext>
                </a:extLst>
              </a:tr>
              <a:tr h="498786">
                <a:tc>
                  <a:txBody>
                    <a:bodyPr/>
                    <a:lstStyle/>
                    <a:p>
                      <a:endParaRPr lang="zh-TW" altLang="en-US" b="1" dirty="0">
                        <a:solidFill>
                          <a:schemeClr val="tx1"/>
                        </a:solidFill>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lumMod val="95000"/>
                      </a:schemeClr>
                    </a:solidFill>
                  </a:tcPr>
                </a:tc>
                <a:extLst>
                  <a:ext uri="{0D108BD9-81ED-4DB2-BD59-A6C34878D82A}">
                    <a16:rowId xmlns:a16="http://schemas.microsoft.com/office/drawing/2014/main" val="10006"/>
                  </a:ext>
                </a:extLst>
              </a:tr>
              <a:tr h="498786">
                <a:tc>
                  <a:txBody>
                    <a:bodyPr/>
                    <a:lstStyle/>
                    <a:p>
                      <a:endParaRPr lang="zh-TW" altLang="en-US" b="1" dirty="0">
                        <a:solidFill>
                          <a:schemeClr val="tx1"/>
                        </a:solidFill>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lumMod val="95000"/>
                      </a:schemeClr>
                    </a:solidFill>
                  </a:tcPr>
                </a:tc>
                <a:extLst>
                  <a:ext uri="{0D108BD9-81ED-4DB2-BD59-A6C34878D82A}">
                    <a16:rowId xmlns:a16="http://schemas.microsoft.com/office/drawing/2014/main" val="10007"/>
                  </a:ext>
                </a:extLst>
              </a:tr>
              <a:tr h="498786">
                <a:tc>
                  <a:txBody>
                    <a:bodyPr/>
                    <a:lstStyle/>
                    <a:p>
                      <a:endParaRPr lang="zh-TW" altLang="en-US" b="1" dirty="0">
                        <a:solidFill>
                          <a:schemeClr val="tx1"/>
                        </a:solidFill>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lumMod val="95000"/>
                      </a:schemeClr>
                    </a:solidFill>
                  </a:tcPr>
                </a:tc>
                <a:extLst>
                  <a:ext uri="{0D108BD9-81ED-4DB2-BD59-A6C34878D82A}">
                    <a16:rowId xmlns:a16="http://schemas.microsoft.com/office/drawing/2014/main" val="10008"/>
                  </a:ext>
                </a:extLst>
              </a:tr>
              <a:tr h="498786">
                <a:tc>
                  <a:txBody>
                    <a:bodyPr/>
                    <a:lstStyle/>
                    <a:p>
                      <a:endParaRPr lang="zh-TW" altLang="en-US" b="1" dirty="0">
                        <a:solidFill>
                          <a:schemeClr val="tx1"/>
                        </a:solidFill>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lumMod val="95000"/>
                      </a:schemeClr>
                    </a:solidFill>
                  </a:tcPr>
                </a:tc>
                <a:extLst>
                  <a:ext uri="{0D108BD9-81ED-4DB2-BD59-A6C34878D82A}">
                    <a16:rowId xmlns:a16="http://schemas.microsoft.com/office/drawing/2014/main" val="10009"/>
                  </a:ext>
                </a:extLst>
              </a:tr>
              <a:tr h="498786">
                <a:tc>
                  <a:txBody>
                    <a:bodyPr/>
                    <a:lstStyle/>
                    <a:p>
                      <a:endParaRPr lang="zh-TW" altLang="en-US" b="1" dirty="0">
                        <a:solidFill>
                          <a:schemeClr val="tx1"/>
                        </a:solidFill>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extLst>
                  <a:ext uri="{0D108BD9-81ED-4DB2-BD59-A6C34878D82A}">
                    <a16:rowId xmlns:a16="http://schemas.microsoft.com/office/drawing/2014/main" val="10010"/>
                  </a:ext>
                </a:extLst>
              </a:tr>
            </a:tbl>
          </a:graphicData>
        </a:graphic>
      </p:graphicFrame>
      <p:pic>
        <p:nvPicPr>
          <p:cNvPr id="7" name="圖片 6">
            <a:extLst>
              <a:ext uri="{FF2B5EF4-FFF2-40B4-BE49-F238E27FC236}">
                <a16:creationId xmlns:a16="http://schemas.microsoft.com/office/drawing/2014/main" id="{F953A5C2-7855-4FE1-BF4F-8BE47B6AC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448" y="92888"/>
            <a:ext cx="1137806" cy="1137806"/>
          </a:xfrm>
          <a:prstGeom prst="rect">
            <a:avLst/>
          </a:prstGeom>
          <a:ln>
            <a:noFill/>
          </a:ln>
          <a:effectLst>
            <a:outerShdw blurRad="292100" dist="139700" dir="2700000" algn="tl" rotWithShape="0">
              <a:srgbClr val="333333">
                <a:alpha val="65000"/>
              </a:srgbClr>
            </a:outerShdw>
          </a:effectLst>
        </p:spPr>
      </p:pic>
      <p:pic>
        <p:nvPicPr>
          <p:cNvPr id="10" name="圖片 9">
            <a:extLst>
              <a:ext uri="{FF2B5EF4-FFF2-40B4-BE49-F238E27FC236}">
                <a16:creationId xmlns:a16="http://schemas.microsoft.com/office/drawing/2014/main" id="{9CC08073-7280-4364-8BBC-B7CD3C7353E6}"/>
              </a:ext>
            </a:extLst>
          </p:cNvPr>
          <p:cNvPicPr/>
          <p:nvPr/>
        </p:nvPicPr>
        <p:blipFill rotWithShape="1">
          <a:blip r:embed="rId4"/>
          <a:srcRect l="27883" t="21832" r="8982" b="12928"/>
          <a:stretch/>
        </p:blipFill>
        <p:spPr bwMode="auto">
          <a:xfrm>
            <a:off x="467545" y="1340768"/>
            <a:ext cx="4569804" cy="2911757"/>
          </a:xfrm>
          <a:prstGeom prst="rect">
            <a:avLst/>
          </a:prstGeom>
          <a:ln>
            <a:noFill/>
          </a:ln>
          <a:extLst>
            <a:ext uri="{53640926-AAD7-44D8-BBD7-CCE9431645EC}">
              <a14:shadowObscured xmlns:a14="http://schemas.microsoft.com/office/drawing/2010/main"/>
            </a:ext>
          </a:extLst>
        </p:spPr>
      </p:pic>
      <p:pic>
        <p:nvPicPr>
          <p:cNvPr id="11" name="圖片 10">
            <a:extLst>
              <a:ext uri="{FF2B5EF4-FFF2-40B4-BE49-F238E27FC236}">
                <a16:creationId xmlns:a16="http://schemas.microsoft.com/office/drawing/2014/main" id="{73F1E4AF-8BDF-4BDB-BEBC-DB70626B4D01}"/>
              </a:ext>
            </a:extLst>
          </p:cNvPr>
          <p:cNvPicPr/>
          <p:nvPr/>
        </p:nvPicPr>
        <p:blipFill rotWithShape="1">
          <a:blip r:embed="rId5"/>
          <a:srcRect l="28461" t="16952" r="6236" b="11644"/>
          <a:stretch/>
        </p:blipFill>
        <p:spPr bwMode="auto">
          <a:xfrm>
            <a:off x="503694" y="4161126"/>
            <a:ext cx="4569804" cy="2696874"/>
          </a:xfrm>
          <a:prstGeom prst="rect">
            <a:avLst/>
          </a:prstGeom>
          <a:ln>
            <a:noFill/>
          </a:ln>
          <a:extLst>
            <a:ext uri="{53640926-AAD7-44D8-BBD7-CCE9431645EC}">
              <a14:shadowObscured xmlns:a14="http://schemas.microsoft.com/office/drawing/2010/main"/>
            </a:ext>
          </a:extLst>
        </p:spPr>
      </p:pic>
      <p:grpSp>
        <p:nvGrpSpPr>
          <p:cNvPr id="8" name="群組 7">
            <a:extLst>
              <a:ext uri="{FF2B5EF4-FFF2-40B4-BE49-F238E27FC236}">
                <a16:creationId xmlns:a16="http://schemas.microsoft.com/office/drawing/2014/main" id="{F1A00B45-B74F-405E-B42D-F61116BCB9EE}"/>
              </a:ext>
            </a:extLst>
          </p:cNvPr>
          <p:cNvGrpSpPr/>
          <p:nvPr/>
        </p:nvGrpSpPr>
        <p:grpSpPr>
          <a:xfrm>
            <a:off x="5037348" y="2055501"/>
            <a:ext cx="4106652" cy="3230033"/>
            <a:chOff x="5037348" y="2054187"/>
            <a:chExt cx="4106652" cy="3230033"/>
          </a:xfrm>
        </p:grpSpPr>
        <p:pic>
          <p:nvPicPr>
            <p:cNvPr id="12" name="圖片 11">
              <a:extLst>
                <a:ext uri="{FF2B5EF4-FFF2-40B4-BE49-F238E27FC236}">
                  <a16:creationId xmlns:a16="http://schemas.microsoft.com/office/drawing/2014/main" id="{DF9F57FF-A6C7-4031-A3FB-DD2401258662}"/>
                </a:ext>
              </a:extLst>
            </p:cNvPr>
            <p:cNvPicPr/>
            <p:nvPr/>
          </p:nvPicPr>
          <p:blipFill rotWithShape="1">
            <a:blip r:embed="rId6"/>
            <a:srcRect l="27451" t="18236" r="6091" b="12586"/>
            <a:stretch/>
          </p:blipFill>
          <p:spPr bwMode="auto">
            <a:xfrm>
              <a:off x="5037348" y="2372463"/>
              <a:ext cx="4106652" cy="2911757"/>
            </a:xfrm>
            <a:prstGeom prst="rect">
              <a:avLst/>
            </a:prstGeom>
            <a:ln>
              <a:noFill/>
            </a:ln>
            <a:extLst>
              <a:ext uri="{53640926-AAD7-44D8-BBD7-CCE9431645EC}">
                <a14:shadowObscured xmlns:a14="http://schemas.microsoft.com/office/drawing/2010/main"/>
              </a:ext>
            </a:extLst>
          </p:spPr>
        </p:pic>
        <p:pic>
          <p:nvPicPr>
            <p:cNvPr id="13" name="圖片 12">
              <a:extLst>
                <a:ext uri="{FF2B5EF4-FFF2-40B4-BE49-F238E27FC236}">
                  <a16:creationId xmlns:a16="http://schemas.microsoft.com/office/drawing/2014/main" id="{5C1669CD-AD6D-49AF-9127-1E70C10FAA6A}"/>
                </a:ext>
              </a:extLst>
            </p:cNvPr>
            <p:cNvPicPr/>
            <p:nvPr/>
          </p:nvPicPr>
          <p:blipFill rotWithShape="1">
            <a:blip r:embed="rId4"/>
            <a:srcRect l="27884" t="21832" r="14850" b="71202"/>
            <a:stretch/>
          </p:blipFill>
          <p:spPr bwMode="auto">
            <a:xfrm>
              <a:off x="5037348" y="2054187"/>
              <a:ext cx="4106652" cy="310926"/>
            </a:xfrm>
            <a:prstGeom prst="rect">
              <a:avLst/>
            </a:prstGeom>
            <a:ln>
              <a:noFill/>
            </a:ln>
            <a:extLst>
              <a:ext uri="{53640926-AAD7-44D8-BBD7-CCE9431645EC}">
                <a14:shadowObscured xmlns:a14="http://schemas.microsoft.com/office/drawing/2010/main"/>
              </a:ext>
            </a:extLst>
          </p:spPr>
        </p:pic>
      </p:grpSp>
      <p:pic>
        <p:nvPicPr>
          <p:cNvPr id="14" name="Picture 2" descr="D:\Dropbox\員工協助方案\images (1).jpg">
            <a:extLst>
              <a:ext uri="{FF2B5EF4-FFF2-40B4-BE49-F238E27FC236}">
                <a16:creationId xmlns:a16="http://schemas.microsoft.com/office/drawing/2014/main" id="{50EB18D9-5B61-476A-8DE7-EA149BE2E633}"/>
              </a:ext>
            </a:extLst>
          </p:cNvPr>
          <p:cNvPicPr>
            <a:picLocks noChangeAspect="1" noChangeArrowheads="1"/>
          </p:cNvPicPr>
          <p:nvPr/>
        </p:nvPicPr>
        <p:blipFill>
          <a:blip r:embed="rId7"/>
          <a:srcRect t="36585"/>
          <a:stretch>
            <a:fillRect/>
          </a:stretch>
        </p:blipFill>
        <p:spPr bwMode="auto">
          <a:xfrm>
            <a:off x="6877251" y="5285534"/>
            <a:ext cx="1800200" cy="1369905"/>
          </a:xfrm>
          <a:prstGeom prst="rect">
            <a:avLst/>
          </a:prstGeom>
          <a:noFill/>
        </p:spPr>
      </p:pic>
    </p:spTree>
    <p:extLst>
      <p:ext uri="{BB962C8B-B14F-4D97-AF65-F5344CB8AC3E}">
        <p14:creationId xmlns:p14="http://schemas.microsoft.com/office/powerpoint/2010/main" val="510938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USER\Desktop\挑戰2012\彩帶.png">
            <a:extLst>
              <a:ext uri="{FF2B5EF4-FFF2-40B4-BE49-F238E27FC236}">
                <a16:creationId xmlns:a16="http://schemas.microsoft.com/office/drawing/2014/main" id="{71995D36-304E-47DE-B6BB-A50719D78A5D}"/>
              </a:ext>
            </a:extLst>
          </p:cNvPr>
          <p:cNvPicPr>
            <a:picLocks noChangeAspect="1" noChangeArrowheads="1"/>
          </p:cNvPicPr>
          <p:nvPr/>
        </p:nvPicPr>
        <p:blipFill>
          <a:blip r:embed="rId2" cstate="screen">
            <a:clrChange>
              <a:clrFrom>
                <a:srgbClr val="FFFFFF"/>
              </a:clrFrom>
              <a:clrTo>
                <a:srgbClr val="FFFFFF">
                  <a:alpha val="0"/>
                </a:srgbClr>
              </a:clrTo>
            </a:clrChange>
            <a:lum bright="30000"/>
          </a:blip>
          <a:srcRect/>
          <a:stretch>
            <a:fillRect/>
          </a:stretch>
        </p:blipFill>
        <p:spPr bwMode="auto">
          <a:xfrm>
            <a:off x="-108520" y="2204864"/>
            <a:ext cx="10377215" cy="4653136"/>
          </a:xfrm>
          <a:prstGeom prst="rect">
            <a:avLst/>
          </a:prstGeom>
          <a:noFill/>
        </p:spPr>
      </p:pic>
      <p:sp>
        <p:nvSpPr>
          <p:cNvPr id="6" name="標題 5">
            <a:extLst>
              <a:ext uri="{FF2B5EF4-FFF2-40B4-BE49-F238E27FC236}">
                <a16:creationId xmlns:a16="http://schemas.microsoft.com/office/drawing/2014/main" id="{E32749F4-DDF3-4E82-8160-C71485884F06}"/>
              </a:ext>
            </a:extLst>
          </p:cNvPr>
          <p:cNvSpPr txBox="1">
            <a:spLocks/>
          </p:cNvSpPr>
          <p:nvPr/>
        </p:nvSpPr>
        <p:spPr>
          <a:xfrm>
            <a:off x="899592" y="1196752"/>
            <a:ext cx="7908012" cy="21021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6600" b="1" dirty="0">
                <a:solidFill>
                  <a:srgbClr val="92D050"/>
                </a:solidFill>
                <a:effectLst>
                  <a:outerShdw blurRad="38100" dist="38100" dir="2700000" algn="tl">
                    <a:srgbClr val="000000">
                      <a:alpha val="43137"/>
                    </a:srgbClr>
                  </a:outerShdw>
                </a:effectLst>
                <a:latin typeface="微軟正黑體" pitchFamily="34" charset="-120"/>
                <a:ea typeface="微軟正黑體" pitchFamily="34" charset="-120"/>
              </a:rPr>
              <a:t>職場心理衛生指引</a:t>
            </a:r>
          </a:p>
        </p:txBody>
      </p:sp>
      <p:sp>
        <p:nvSpPr>
          <p:cNvPr id="8" name="矩形 7">
            <a:extLst>
              <a:ext uri="{FF2B5EF4-FFF2-40B4-BE49-F238E27FC236}">
                <a16:creationId xmlns:a16="http://schemas.microsoft.com/office/drawing/2014/main" id="{C44CFD9F-48B2-45E8-BE03-0A53BA48BF54}"/>
              </a:ext>
            </a:extLst>
          </p:cNvPr>
          <p:cNvSpPr/>
          <p:nvPr/>
        </p:nvSpPr>
        <p:spPr>
          <a:xfrm rot="19200000">
            <a:off x="137826" y="337591"/>
            <a:ext cx="1878458" cy="553998"/>
          </a:xfrm>
          <a:prstGeom prst="rect">
            <a:avLst/>
          </a:prstGeom>
        </p:spPr>
        <p:txBody>
          <a:bodyPr wrap="square">
            <a:spAutoFit/>
          </a:bodyPr>
          <a:lstStyle/>
          <a:p>
            <a:pPr algn="ctr"/>
            <a:r>
              <a:rPr lang="zh-TW" altLang="en-US" sz="3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資源篇</a:t>
            </a:r>
            <a:endParaRPr lang="zh-TW" altLang="en-US" sz="3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3" name="圖片 2">
            <a:extLst>
              <a:ext uri="{FF2B5EF4-FFF2-40B4-BE49-F238E27FC236}">
                <a16:creationId xmlns:a16="http://schemas.microsoft.com/office/drawing/2014/main" id="{9B5C0A76-1764-49E3-B4E6-48DD54FF79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835696" y="2416187"/>
            <a:ext cx="5921956" cy="3951055"/>
          </a:xfrm>
          <a:prstGeom prst="rect">
            <a:avLst/>
          </a:prstGeom>
        </p:spPr>
      </p:pic>
    </p:spTree>
    <p:extLst>
      <p:ext uri="{BB962C8B-B14F-4D97-AF65-F5344CB8AC3E}">
        <p14:creationId xmlns:p14="http://schemas.microsoft.com/office/powerpoint/2010/main" val="79045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A11AAEFF-7F5E-4446-9640-409152B73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326215">
            <a:off x="-341165" y="2740959"/>
            <a:ext cx="3102230" cy="2875887"/>
          </a:xfrm>
          <a:prstGeom prst="rect">
            <a:avLst/>
          </a:prstGeom>
        </p:spPr>
      </p:pic>
      <p:sp>
        <p:nvSpPr>
          <p:cNvPr id="7" name="矩形 6">
            <a:extLst>
              <a:ext uri="{FF2B5EF4-FFF2-40B4-BE49-F238E27FC236}">
                <a16:creationId xmlns:a16="http://schemas.microsoft.com/office/drawing/2014/main" id="{29BFF8A7-A4B2-4E9F-B479-750E1C159DA1}"/>
              </a:ext>
            </a:extLst>
          </p:cNvPr>
          <p:cNvSpPr/>
          <p:nvPr/>
        </p:nvSpPr>
        <p:spPr>
          <a:xfrm>
            <a:off x="1619672" y="1340769"/>
            <a:ext cx="7056784" cy="489364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zh-TW" altLang="en-US" sz="2400" dirty="0">
                <a:solidFill>
                  <a:srgbClr val="202124"/>
                </a:solidFill>
                <a:latin typeface="微軟正黑體" panose="020B0604030504040204" pitchFamily="34" charset="-120"/>
                <a:ea typeface="微軟正黑體" panose="020B0604030504040204" pitchFamily="34" charset="-120"/>
              </a:rPr>
              <a:t>前言</a:t>
            </a:r>
            <a:br>
              <a:rPr lang="zh-TW" altLang="en-US" sz="2400" dirty="0">
                <a:latin typeface="微軟正黑體" panose="020B0604030504040204" pitchFamily="34" charset="-120"/>
                <a:ea typeface="微軟正黑體" panose="020B0604030504040204" pitchFamily="34" charset="-120"/>
              </a:rPr>
            </a:br>
            <a:r>
              <a:rPr lang="zh-TW" altLang="en-US" sz="2400" dirty="0">
                <a:solidFill>
                  <a:srgbClr val="202124"/>
                </a:solidFill>
                <a:latin typeface="微軟正黑體" panose="020B0604030504040204" pitchFamily="34" charset="-120"/>
                <a:ea typeface="微軟正黑體" panose="020B0604030504040204" pitchFamily="34" charset="-120"/>
              </a:rPr>
              <a:t>在工作職場上，你累了嗎</a:t>
            </a:r>
            <a:r>
              <a:rPr lang="en-US" altLang="zh-TW" sz="2400" dirty="0">
                <a:solidFill>
                  <a:srgbClr val="202124"/>
                </a:solidFill>
                <a:latin typeface="微軟正黑體" panose="020B0604030504040204" pitchFamily="34" charset="-120"/>
                <a:ea typeface="微軟正黑體" panose="020B0604030504040204" pitchFamily="34" charset="-120"/>
              </a:rPr>
              <a:t>?</a:t>
            </a:r>
            <a:br>
              <a:rPr lang="zh-TW" altLang="en-US" sz="2400" dirty="0">
                <a:latin typeface="微軟正黑體" panose="020B0604030504040204" pitchFamily="34" charset="-120"/>
                <a:ea typeface="微軟正黑體" panose="020B0604030504040204" pitchFamily="34" charset="-120"/>
              </a:rPr>
            </a:br>
            <a:r>
              <a:rPr lang="zh-TW" altLang="en-US" sz="2400" dirty="0">
                <a:solidFill>
                  <a:srgbClr val="202124"/>
                </a:solidFill>
                <a:latin typeface="微軟正黑體" panose="020B0604030504040204" pitchFamily="34" charset="-120"/>
                <a:ea typeface="微軟正黑體" panose="020B0604030504040204" pitchFamily="34" charset="-120"/>
              </a:rPr>
              <a:t>整日沒日沒夜的工作著，</a:t>
            </a:r>
            <a:br>
              <a:rPr lang="zh-TW" altLang="en-US" sz="2400" dirty="0">
                <a:latin typeface="微軟正黑體" panose="020B0604030504040204" pitchFamily="34" charset="-120"/>
                <a:ea typeface="微軟正黑體" panose="020B0604030504040204" pitchFamily="34" charset="-120"/>
              </a:rPr>
            </a:br>
            <a:r>
              <a:rPr lang="zh-TW" altLang="en-US" sz="2400" dirty="0">
                <a:solidFill>
                  <a:srgbClr val="202124"/>
                </a:solidFill>
                <a:latin typeface="微軟正黑體" panose="020B0604030504040204" pitchFamily="34" charset="-120"/>
                <a:ea typeface="微軟正黑體" panose="020B0604030504040204" pitchFamily="34" charset="-120"/>
              </a:rPr>
              <a:t>在不知不覺中，</a:t>
            </a:r>
            <a:br>
              <a:rPr lang="zh-TW" altLang="en-US" sz="2400" dirty="0">
                <a:latin typeface="微軟正黑體" panose="020B0604030504040204" pitchFamily="34" charset="-120"/>
                <a:ea typeface="微軟正黑體" panose="020B0604030504040204" pitchFamily="34" charset="-120"/>
              </a:rPr>
            </a:br>
            <a:r>
              <a:rPr lang="zh-TW" altLang="en-US" sz="2400" dirty="0">
                <a:solidFill>
                  <a:srgbClr val="202124"/>
                </a:solidFill>
                <a:latin typeface="微軟正黑體" panose="020B0604030504040204" pitchFamily="34" charset="-120"/>
                <a:ea typeface="微軟正黑體" panose="020B0604030504040204" pitchFamily="34" charset="-120"/>
              </a:rPr>
              <a:t>逐漸地迷失了自我，</a:t>
            </a:r>
            <a:br>
              <a:rPr lang="zh-TW" altLang="en-US" sz="2400" dirty="0">
                <a:latin typeface="微軟正黑體" panose="020B0604030504040204" pitchFamily="34" charset="-120"/>
                <a:ea typeface="微軟正黑體" panose="020B0604030504040204" pitchFamily="34" charset="-120"/>
              </a:rPr>
            </a:br>
            <a:r>
              <a:rPr lang="zh-TW" altLang="en-US" sz="2400" dirty="0">
                <a:solidFill>
                  <a:srgbClr val="202124"/>
                </a:solidFill>
                <a:latin typeface="微軟正黑體" panose="020B0604030504040204" pitchFamily="34" charset="-120"/>
                <a:ea typeface="微軟正黑體" panose="020B0604030504040204" pitchFamily="34" charset="-120"/>
              </a:rPr>
              <a:t>這麼累是為了自己，還是</a:t>
            </a:r>
            <a:r>
              <a:rPr lang="en-US" altLang="zh-TW" sz="2400" dirty="0">
                <a:solidFill>
                  <a:srgbClr val="202124"/>
                </a:solidFill>
                <a:latin typeface="微軟正黑體" panose="020B0604030504040204" pitchFamily="34" charset="-120"/>
                <a:ea typeface="微軟正黑體" panose="020B0604030504040204" pitchFamily="34" charset="-120"/>
              </a:rPr>
              <a:t>...</a:t>
            </a:r>
            <a:r>
              <a:rPr lang="zh-TW" altLang="en-US" sz="2400" dirty="0">
                <a:solidFill>
                  <a:srgbClr val="202124"/>
                </a:solidFill>
                <a:latin typeface="微軟正黑體" panose="020B0604030504040204" pitchFamily="34" charset="-120"/>
                <a:ea typeface="微軟正黑體" panose="020B0604030504040204" pitchFamily="34" charset="-120"/>
              </a:rPr>
              <a:t>情緒低落到一個極點，</a:t>
            </a:r>
            <a:br>
              <a:rPr lang="zh-TW" altLang="en-US" sz="2400" dirty="0">
                <a:latin typeface="微軟正黑體" panose="020B0604030504040204" pitchFamily="34" charset="-120"/>
                <a:ea typeface="微軟正黑體" panose="020B0604030504040204" pitchFamily="34" charset="-120"/>
              </a:rPr>
            </a:br>
            <a:r>
              <a:rPr lang="zh-TW" altLang="en-US" sz="2400" dirty="0">
                <a:solidFill>
                  <a:srgbClr val="202124"/>
                </a:solidFill>
                <a:latin typeface="微軟正黑體" panose="020B0604030504040204" pitchFamily="34" charset="-120"/>
                <a:ea typeface="微軟正黑體" panose="020B0604030504040204" pitchFamily="34" charset="-120"/>
              </a:rPr>
              <a:t>沮喪、暴躁、緊張</a:t>
            </a:r>
            <a:r>
              <a:rPr lang="en-US" altLang="zh-TW" sz="2400" dirty="0">
                <a:solidFill>
                  <a:srgbClr val="202124"/>
                </a:solidFill>
                <a:latin typeface="微軟正黑體" panose="020B0604030504040204" pitchFamily="34" charset="-120"/>
                <a:ea typeface="微軟正黑體" panose="020B0604030504040204" pitchFamily="34" charset="-120"/>
              </a:rPr>
              <a:t>....</a:t>
            </a:r>
            <a:br>
              <a:rPr lang="zh-TW" altLang="en-US" sz="2400" dirty="0">
                <a:latin typeface="微軟正黑體" panose="020B0604030504040204" pitchFamily="34" charset="-120"/>
                <a:ea typeface="微軟正黑體" panose="020B0604030504040204" pitchFamily="34" charset="-120"/>
              </a:rPr>
            </a:br>
            <a:r>
              <a:rPr lang="zh-TW" altLang="en-US" sz="2400" dirty="0">
                <a:solidFill>
                  <a:srgbClr val="202124"/>
                </a:solidFill>
                <a:latin typeface="微軟正黑體" panose="020B0604030504040204" pitchFamily="34" charset="-120"/>
                <a:ea typeface="微軟正黑體" panose="020B0604030504040204" pitchFamily="34" charset="-120"/>
              </a:rPr>
              <a:t>或許該為自己的壓力找一個出口，喘息一下</a:t>
            </a:r>
            <a:r>
              <a:rPr lang="en-US" altLang="zh-TW" sz="2400" dirty="0">
                <a:solidFill>
                  <a:srgbClr val="202124"/>
                </a:solidFill>
                <a:latin typeface="微軟正黑體" panose="020B0604030504040204" pitchFamily="34" charset="-120"/>
                <a:ea typeface="微軟正黑體" panose="020B0604030504040204" pitchFamily="34" charset="-120"/>
              </a:rPr>
              <a:t>~</a:t>
            </a:r>
            <a:br>
              <a:rPr lang="zh-TW" altLang="en-US" sz="2400" dirty="0">
                <a:latin typeface="微軟正黑體" panose="020B0604030504040204" pitchFamily="34" charset="-120"/>
                <a:ea typeface="微軟正黑體" panose="020B0604030504040204" pitchFamily="34" charset="-120"/>
              </a:rPr>
            </a:br>
            <a:endParaRPr lang="en-US" altLang="zh-TW" sz="2400" dirty="0">
              <a:latin typeface="微軟正黑體" panose="020B0604030504040204" pitchFamily="34" charset="-120"/>
              <a:ea typeface="微軟正黑體" panose="020B0604030504040204" pitchFamily="34" charset="-120"/>
            </a:endParaRPr>
          </a:p>
          <a:p>
            <a:r>
              <a:rPr lang="zh-TW" altLang="en-US" sz="2400" dirty="0">
                <a:solidFill>
                  <a:srgbClr val="202124"/>
                </a:solidFill>
                <a:latin typeface="微軟正黑體" panose="020B0604030504040204" pitchFamily="34" charset="-120"/>
                <a:ea typeface="微軟正黑體" panose="020B0604030504040204" pitchFamily="34" charset="-120"/>
              </a:rPr>
              <a:t>作個小測驗，工作壓力知多少</a:t>
            </a:r>
            <a:r>
              <a:rPr lang="en-US" altLang="zh-TW" sz="2400" dirty="0">
                <a:solidFill>
                  <a:srgbClr val="202124"/>
                </a:solidFill>
                <a:latin typeface="微軟正黑體" panose="020B0604030504040204" pitchFamily="34" charset="-120"/>
                <a:ea typeface="微軟正黑體" panose="020B0604030504040204" pitchFamily="34" charset="-120"/>
              </a:rPr>
              <a:t>?</a:t>
            </a:r>
            <a:br>
              <a:rPr lang="zh-TW" altLang="en-US" sz="2400" dirty="0">
                <a:latin typeface="微軟正黑體" panose="020B0604030504040204" pitchFamily="34" charset="-120"/>
                <a:ea typeface="微軟正黑體" panose="020B0604030504040204" pitchFamily="34" charset="-120"/>
              </a:rPr>
            </a:br>
            <a:r>
              <a:rPr lang="zh-TW" altLang="en-US" sz="2400" dirty="0">
                <a:solidFill>
                  <a:srgbClr val="202124"/>
                </a:solidFill>
                <a:latin typeface="微軟正黑體" panose="020B0604030504040204" pitchFamily="34" charset="-120"/>
                <a:ea typeface="微軟正黑體" panose="020B0604030504040204" pitchFamily="34" charset="-120"/>
              </a:rPr>
              <a:t>針對</a:t>
            </a:r>
            <a:r>
              <a:rPr lang="zh-TW" altLang="en-US" sz="2400" u="sng" dirty="0">
                <a:solidFill>
                  <a:srgbClr val="CC3399"/>
                </a:solidFill>
                <a:latin typeface="微軟正黑體" panose="020B0604030504040204" pitchFamily="34" charset="-120"/>
                <a:ea typeface="微軟正黑體" panose="020B0604030504040204" pitchFamily="34" charset="-120"/>
              </a:rPr>
              <a:t>下列問題</a:t>
            </a:r>
            <a:r>
              <a:rPr lang="zh-TW" altLang="en-US" sz="2400" dirty="0">
                <a:solidFill>
                  <a:srgbClr val="202124"/>
                </a:solidFill>
                <a:latin typeface="微軟正黑體" panose="020B0604030504040204" pitchFamily="34" charset="-120"/>
                <a:ea typeface="微軟正黑體" panose="020B0604030504040204" pitchFamily="34" charset="-120"/>
              </a:rPr>
              <a:t>，請以五點量表來評估你的工作。</a:t>
            </a:r>
            <a:br>
              <a:rPr lang="zh-TW" altLang="en-US" sz="2400" dirty="0">
                <a:latin typeface="微軟正黑體" panose="020B0604030504040204" pitchFamily="34" charset="-120"/>
                <a:ea typeface="微軟正黑體" panose="020B0604030504040204" pitchFamily="34" charset="-120"/>
              </a:rPr>
            </a:br>
            <a:r>
              <a:rPr lang="zh-TW" altLang="en-US" sz="2400" dirty="0">
                <a:solidFill>
                  <a:srgbClr val="202124"/>
                </a:solidFill>
                <a:latin typeface="微軟正黑體" panose="020B0604030504040204" pitchFamily="34" charset="-120"/>
                <a:ea typeface="微軟正黑體" panose="020B0604030504040204" pitchFamily="34" charset="-120"/>
              </a:rPr>
              <a:t>其中</a:t>
            </a:r>
            <a:r>
              <a:rPr lang="en-US" altLang="zh-TW" sz="2400" dirty="0">
                <a:solidFill>
                  <a:srgbClr val="202124"/>
                </a:solidFill>
                <a:latin typeface="微軟正黑體" panose="020B0604030504040204" pitchFamily="34" charset="-120"/>
                <a:ea typeface="微軟正黑體" panose="020B0604030504040204" pitchFamily="34" charset="-120"/>
              </a:rPr>
              <a:t>1</a:t>
            </a:r>
            <a:r>
              <a:rPr lang="zh-TW" altLang="en-US" sz="2400" dirty="0">
                <a:solidFill>
                  <a:srgbClr val="202124"/>
                </a:solidFill>
                <a:latin typeface="微軟正黑體" panose="020B0604030504040204" pitchFamily="34" charset="-120"/>
                <a:ea typeface="微軟正黑體" panose="020B0604030504040204" pitchFamily="34" charset="-120"/>
              </a:rPr>
              <a:t>代表困擾極少，</a:t>
            </a:r>
            <a:r>
              <a:rPr lang="en-US" altLang="zh-TW" sz="2400" dirty="0">
                <a:solidFill>
                  <a:srgbClr val="202124"/>
                </a:solidFill>
                <a:latin typeface="微軟正黑體" panose="020B0604030504040204" pitchFamily="34" charset="-120"/>
                <a:ea typeface="微軟正黑體" panose="020B0604030504040204" pitchFamily="34" charset="-120"/>
              </a:rPr>
              <a:t>5</a:t>
            </a:r>
            <a:r>
              <a:rPr lang="zh-TW" altLang="en-US" sz="2400" dirty="0">
                <a:solidFill>
                  <a:srgbClr val="202124"/>
                </a:solidFill>
                <a:latin typeface="微軟正黑體" panose="020B0604030504040204" pitchFamily="34" charset="-120"/>
                <a:ea typeface="微軟正黑體" panose="020B0604030504040204" pitchFamily="34" charset="-120"/>
              </a:rPr>
              <a:t>代表困擾極多。</a:t>
            </a:r>
            <a:br>
              <a:rPr lang="zh-TW" altLang="en-US" sz="2400" dirty="0">
                <a:latin typeface="微軟正黑體" panose="020B0604030504040204" pitchFamily="34" charset="-120"/>
                <a:ea typeface="微軟正黑體" panose="020B0604030504040204" pitchFamily="34" charset="-120"/>
              </a:rPr>
            </a:br>
            <a:r>
              <a:rPr lang="zh-TW" altLang="en-US" sz="2400" dirty="0">
                <a:solidFill>
                  <a:srgbClr val="202124"/>
                </a:solidFill>
                <a:latin typeface="微軟正黑體" panose="020B0604030504040204" pitchFamily="34" charset="-120"/>
                <a:ea typeface="微軟正黑體" panose="020B0604030504040204" pitchFamily="34" charset="-120"/>
              </a:rPr>
              <a:t>如果問題不適於你的工作性質，請給</a:t>
            </a:r>
            <a:r>
              <a:rPr lang="en-US" altLang="zh-TW" sz="2400" dirty="0">
                <a:solidFill>
                  <a:srgbClr val="202124"/>
                </a:solidFill>
                <a:latin typeface="微軟正黑體" panose="020B0604030504040204" pitchFamily="34" charset="-120"/>
                <a:ea typeface="微軟正黑體" panose="020B0604030504040204" pitchFamily="34" charset="-120"/>
              </a:rPr>
              <a:t>0</a:t>
            </a:r>
            <a:r>
              <a:rPr lang="zh-TW" altLang="en-US" sz="2400" dirty="0">
                <a:solidFill>
                  <a:srgbClr val="202124"/>
                </a:solidFill>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a16="http://schemas.microsoft.com/office/drawing/2014/main" id="{2CDE5D11-06F3-4398-BEBB-F6B294E00EDC}"/>
              </a:ext>
            </a:extLst>
          </p:cNvPr>
          <p:cNvSpPr/>
          <p:nvPr/>
        </p:nvSpPr>
        <p:spPr>
          <a:xfrm>
            <a:off x="1835696" y="116632"/>
            <a:ext cx="6840760" cy="1569660"/>
          </a:xfrm>
          <a:prstGeom prst="rect">
            <a:avLst/>
          </a:prstGeom>
        </p:spPr>
        <p:txBody>
          <a:bodyPr wrap="square">
            <a:spAutoFit/>
          </a:bodyPr>
          <a:lstStyle/>
          <a:p>
            <a:pPr algn="ctr"/>
            <a:r>
              <a:rPr lang="zh-TW" altLang="en-US" sz="3200" b="1" kern="0" dirty="0">
                <a:solidFill>
                  <a:srgbClr val="85CA3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自殺防治系列手冊８－職場心理衛生</a:t>
            </a:r>
            <a:r>
              <a:rPr lang="en-US" altLang="zh-TW" sz="3200" b="1" kern="0" dirty="0">
                <a:solidFill>
                  <a:srgbClr val="85CA3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P5-P7</a:t>
            </a:r>
            <a:r>
              <a:rPr lang="zh-TW" altLang="en-US" sz="3200" b="1" kern="0" dirty="0">
                <a:solidFill>
                  <a:srgbClr val="85CA3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（衛生福利部心理健康司）</a:t>
            </a:r>
            <a:endParaRPr lang="en-US" altLang="zh-TW" sz="3200" b="1" kern="0" dirty="0">
              <a:solidFill>
                <a:srgbClr val="85CA3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endParaRPr lang="zh-TW" altLang="en-US" sz="3200" b="1" kern="0" dirty="0">
              <a:solidFill>
                <a:srgbClr val="8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54405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a:extLst>
              <a:ext uri="{FF2B5EF4-FFF2-40B4-BE49-F238E27FC236}">
                <a16:creationId xmlns:a16="http://schemas.microsoft.com/office/drawing/2014/main" id="{6145EA23-A9A1-4887-B9B9-0E7B2F318DBD}"/>
              </a:ext>
            </a:extLst>
          </p:cNvPr>
          <p:cNvGraphicFramePr>
            <a:graphicFrameLocks noGrp="1"/>
          </p:cNvGraphicFramePr>
          <p:nvPr>
            <p:extLst>
              <p:ext uri="{D42A27DB-BD31-4B8C-83A1-F6EECF244321}">
                <p14:modId xmlns:p14="http://schemas.microsoft.com/office/powerpoint/2010/main" val="2695955961"/>
              </p:ext>
            </p:extLst>
          </p:nvPr>
        </p:nvGraphicFramePr>
        <p:xfrm>
          <a:off x="0" y="0"/>
          <a:ext cx="9143999" cy="6857998"/>
        </p:xfrm>
        <a:graphic>
          <a:graphicData uri="http://schemas.openxmlformats.org/drawingml/2006/table">
            <a:tbl>
              <a:tblPr firstRow="1" bandRow="1">
                <a:tableStyleId>{8799B23B-EC83-4686-B30A-512413B5E67A}</a:tableStyleId>
              </a:tblPr>
              <a:tblGrid>
                <a:gridCol w="4425844">
                  <a:extLst>
                    <a:ext uri="{9D8B030D-6E8A-4147-A177-3AD203B41FA5}">
                      <a16:colId xmlns:a16="http://schemas.microsoft.com/office/drawing/2014/main" val="1082394476"/>
                    </a:ext>
                  </a:extLst>
                </a:gridCol>
                <a:gridCol w="943631">
                  <a:extLst>
                    <a:ext uri="{9D8B030D-6E8A-4147-A177-3AD203B41FA5}">
                      <a16:colId xmlns:a16="http://schemas.microsoft.com/office/drawing/2014/main" val="3955341392"/>
                    </a:ext>
                  </a:extLst>
                </a:gridCol>
                <a:gridCol w="943631">
                  <a:extLst>
                    <a:ext uri="{9D8B030D-6E8A-4147-A177-3AD203B41FA5}">
                      <a16:colId xmlns:a16="http://schemas.microsoft.com/office/drawing/2014/main" val="271127498"/>
                    </a:ext>
                  </a:extLst>
                </a:gridCol>
                <a:gridCol w="943631">
                  <a:extLst>
                    <a:ext uri="{9D8B030D-6E8A-4147-A177-3AD203B41FA5}">
                      <a16:colId xmlns:a16="http://schemas.microsoft.com/office/drawing/2014/main" val="3733033405"/>
                    </a:ext>
                  </a:extLst>
                </a:gridCol>
                <a:gridCol w="943631">
                  <a:extLst>
                    <a:ext uri="{9D8B030D-6E8A-4147-A177-3AD203B41FA5}">
                      <a16:colId xmlns:a16="http://schemas.microsoft.com/office/drawing/2014/main" val="2591800695"/>
                    </a:ext>
                  </a:extLst>
                </a:gridCol>
                <a:gridCol w="943631">
                  <a:extLst>
                    <a:ext uri="{9D8B030D-6E8A-4147-A177-3AD203B41FA5}">
                      <a16:colId xmlns:a16="http://schemas.microsoft.com/office/drawing/2014/main" val="3619140658"/>
                    </a:ext>
                  </a:extLst>
                </a:gridCol>
              </a:tblGrid>
              <a:tr h="434724">
                <a:tc>
                  <a:txBody>
                    <a:bodyPr/>
                    <a:lstStyle/>
                    <a:p>
                      <a:endParaRPr lang="zh-TW" altLang="en-US" sz="1850" b="1" dirty="0">
                        <a:latin typeface="微軟正黑體" panose="020B0604030504040204" pitchFamily="34" charset="-120"/>
                        <a:ea typeface="微軟正黑體" panose="020B0604030504040204" pitchFamily="34" charset="-120"/>
                      </a:endParaRPr>
                    </a:p>
                  </a:txBody>
                  <a:tcP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en-US" altLang="zh-TW" sz="1850" dirty="0">
                          <a:latin typeface="微軟正黑體" panose="020B0604030504040204" pitchFamily="34" charset="-120"/>
                          <a:ea typeface="微軟正黑體" panose="020B0604030504040204" pitchFamily="34" charset="-120"/>
                        </a:rPr>
                        <a:t>1</a:t>
                      </a:r>
                      <a:endParaRPr lang="zh-TW" altLang="en-US" sz="1850" dirty="0">
                        <a:latin typeface="微軟正黑體" panose="020B0604030504040204" pitchFamily="34" charset="-120"/>
                        <a:ea typeface="微軟正黑體" panose="020B0604030504040204" pitchFamily="34" charset="-12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en-US" altLang="zh-TW" sz="1850" dirty="0">
                          <a:latin typeface="微軟正黑體" panose="020B0604030504040204" pitchFamily="34" charset="-120"/>
                          <a:ea typeface="微軟正黑體" panose="020B0604030504040204" pitchFamily="34" charset="-120"/>
                        </a:rPr>
                        <a:t>2</a:t>
                      </a:r>
                      <a:endParaRPr lang="zh-TW" altLang="en-US" sz="1850" dirty="0">
                        <a:latin typeface="微軟正黑體" panose="020B0604030504040204" pitchFamily="34" charset="-120"/>
                        <a:ea typeface="微軟正黑體" panose="020B0604030504040204" pitchFamily="34" charset="-12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en-US" altLang="zh-TW" sz="1850" dirty="0">
                          <a:latin typeface="微軟正黑體" panose="020B0604030504040204" pitchFamily="34" charset="-120"/>
                          <a:ea typeface="微軟正黑體" panose="020B0604030504040204" pitchFamily="34" charset="-120"/>
                        </a:rPr>
                        <a:t>3</a:t>
                      </a:r>
                      <a:endParaRPr lang="zh-TW" altLang="en-US" sz="1850" dirty="0">
                        <a:latin typeface="微軟正黑體" panose="020B0604030504040204" pitchFamily="34" charset="-120"/>
                        <a:ea typeface="微軟正黑體" panose="020B0604030504040204" pitchFamily="34" charset="-12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en-US" altLang="zh-TW" sz="1850" dirty="0">
                          <a:latin typeface="微軟正黑體" panose="020B0604030504040204" pitchFamily="34" charset="-120"/>
                          <a:ea typeface="微軟正黑體" panose="020B0604030504040204" pitchFamily="34" charset="-120"/>
                        </a:rPr>
                        <a:t>4</a:t>
                      </a:r>
                      <a:endParaRPr lang="zh-TW" altLang="en-US" sz="1850" dirty="0">
                        <a:latin typeface="微軟正黑體" panose="020B0604030504040204" pitchFamily="34" charset="-120"/>
                        <a:ea typeface="微軟正黑體" panose="020B0604030504040204" pitchFamily="34" charset="-12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en-US" altLang="zh-TW" sz="1850" dirty="0">
                          <a:latin typeface="微軟正黑體" panose="020B0604030504040204" pitchFamily="34" charset="-120"/>
                          <a:ea typeface="微軟正黑體" panose="020B0604030504040204" pitchFamily="34" charset="-120"/>
                        </a:rPr>
                        <a:t>5</a:t>
                      </a:r>
                      <a:endParaRPr lang="zh-TW" altLang="en-US" sz="1850" dirty="0">
                        <a:latin typeface="微軟正黑體" panose="020B0604030504040204" pitchFamily="34" charset="-120"/>
                        <a:ea typeface="微軟正黑體" panose="020B0604030504040204" pitchFamily="34" charset="-120"/>
                      </a:endParaRPr>
                    </a:p>
                  </a:txBody>
                  <a:tcP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5510480"/>
                  </a:ext>
                </a:extLst>
              </a:tr>
              <a:tr h="434724">
                <a:tc>
                  <a:txBody>
                    <a:bodyPr/>
                    <a:lstStyle/>
                    <a:p>
                      <a:r>
                        <a:rPr lang="zh-TW" altLang="en-US" sz="1850" b="1" kern="1200" dirty="0">
                          <a:effectLst/>
                          <a:latin typeface="微軟正黑體" panose="020B0604030504040204" pitchFamily="34" charset="-120"/>
                          <a:ea typeface="微軟正黑體" panose="020B0604030504040204" pitchFamily="34" charset="-120"/>
                        </a:rPr>
                        <a:t>期限是我每日工作的一部份。</a:t>
                      </a:r>
                      <a:endParaRPr lang="zh-TW" altLang="en-US" sz="1850" b="1" dirty="0">
                        <a:latin typeface="微軟正黑體" panose="020B0604030504040204" pitchFamily="34" charset="-120"/>
                        <a:ea typeface="微軟正黑體" panose="020B0604030504040204" pitchFamily="34" charset="-120"/>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5788501"/>
                  </a:ext>
                </a:extLst>
              </a:tr>
              <a:tr h="762986">
                <a:tc>
                  <a:txBody>
                    <a:bodyPr/>
                    <a:lstStyle/>
                    <a:p>
                      <a:r>
                        <a:rPr lang="zh-TW" altLang="en-US" sz="1850" b="1" kern="1200" dirty="0">
                          <a:effectLst/>
                          <a:latin typeface="微軟正黑體" panose="020B0604030504040204" pitchFamily="34" charset="-120"/>
                          <a:ea typeface="微軟正黑體" panose="020B0604030504040204" pitchFamily="34" charset="-120"/>
                        </a:rPr>
                        <a:t>我通常需利用工作後的時間去完成我白天沒時間做的工作</a:t>
                      </a:r>
                      <a:r>
                        <a:rPr lang="en-US" altLang="zh-TW" sz="1850" b="1" kern="1200" dirty="0">
                          <a:effectLst/>
                          <a:latin typeface="微軟正黑體" panose="020B0604030504040204" pitchFamily="34" charset="-120"/>
                          <a:ea typeface="微軟正黑體" panose="020B0604030504040204" pitchFamily="34" charset="-120"/>
                        </a:rPr>
                        <a:t> •</a:t>
                      </a:r>
                      <a:endParaRPr lang="zh-TW" altLang="en-US" sz="1850" b="1" dirty="0">
                        <a:latin typeface="微軟正黑體" panose="020B0604030504040204" pitchFamily="34" charset="-120"/>
                        <a:ea typeface="微軟正黑體" panose="020B0604030504040204" pitchFamily="34" charset="-120"/>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0574542"/>
                  </a:ext>
                </a:extLst>
              </a:tr>
              <a:tr h="434724">
                <a:tc>
                  <a:txBody>
                    <a:bodyPr/>
                    <a:lstStyle/>
                    <a:p>
                      <a:r>
                        <a:rPr lang="zh-TW" altLang="en-US" sz="1850" b="1" kern="1200" dirty="0">
                          <a:effectLst/>
                          <a:latin typeface="微軟正黑體" panose="020B0604030504040204" pitchFamily="34" charset="-120"/>
                          <a:ea typeface="微軟正黑體" panose="020B0604030504040204" pitchFamily="34" charset="-120"/>
                        </a:rPr>
                        <a:t>我發覺和某些同事一起工作有困擾。</a:t>
                      </a:r>
                      <a:endParaRPr lang="zh-TW" altLang="en-US" sz="1850" b="1" dirty="0">
                        <a:latin typeface="微軟正黑體" panose="020B0604030504040204" pitchFamily="34" charset="-120"/>
                        <a:ea typeface="微軟正黑體" panose="020B0604030504040204" pitchFamily="34" charset="-120"/>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5164494"/>
                  </a:ext>
                </a:extLst>
              </a:tr>
              <a:tr h="762986">
                <a:tc>
                  <a:txBody>
                    <a:bodyPr/>
                    <a:lstStyle/>
                    <a:p>
                      <a:r>
                        <a:rPr lang="zh-TW" altLang="en-US" sz="1850" b="1" kern="1200" dirty="0">
                          <a:effectLst/>
                          <a:latin typeface="微軟正黑體" panose="020B0604030504040204" pitchFamily="34" charset="-120"/>
                          <a:ea typeface="微軟正黑體" panose="020B0604030504040204" pitchFamily="34" charset="-120"/>
                        </a:rPr>
                        <a:t>我一直允許自己接受新的工作責任而不讓其他人一起分擔。</a:t>
                      </a:r>
                      <a:endParaRPr lang="zh-TW" altLang="en-US" sz="1850" b="1" dirty="0">
                        <a:latin typeface="微軟正黑體" panose="020B0604030504040204" pitchFamily="34" charset="-120"/>
                        <a:ea typeface="微軟正黑體" panose="020B0604030504040204" pitchFamily="34" charset="-120"/>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7461981"/>
                  </a:ext>
                </a:extLst>
              </a:tr>
              <a:tr h="434724">
                <a:tc>
                  <a:txBody>
                    <a:bodyPr/>
                    <a:lstStyle/>
                    <a:p>
                      <a:r>
                        <a:rPr lang="zh-TW" altLang="en-US" sz="1850" b="1" kern="1200" dirty="0">
                          <a:effectLst/>
                          <a:latin typeface="微軟正黑體" panose="020B0604030504040204" pitchFamily="34" charset="-120"/>
                          <a:ea typeface="微軟正黑體" panose="020B0604030504040204" pitchFamily="34" charset="-120"/>
                        </a:rPr>
                        <a:t>我的工作不太有變化和挑戰性。</a:t>
                      </a:r>
                      <a:endParaRPr lang="zh-TW" altLang="en-US" sz="1850" b="1" dirty="0">
                        <a:latin typeface="微軟正黑體" panose="020B0604030504040204" pitchFamily="34" charset="-120"/>
                        <a:ea typeface="微軟正黑體" panose="020B0604030504040204" pitchFamily="34" charset="-120"/>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3079070"/>
                  </a:ext>
                </a:extLst>
              </a:tr>
              <a:tr h="434724">
                <a:tc>
                  <a:txBody>
                    <a:bodyPr/>
                    <a:lstStyle/>
                    <a:p>
                      <a:r>
                        <a:rPr lang="zh-TW" altLang="en-US" sz="1850" b="1" kern="1200" dirty="0">
                          <a:effectLst/>
                          <a:latin typeface="微軟正黑體" panose="020B0604030504040204" pitchFamily="34" charset="-120"/>
                          <a:ea typeface="微軟正黑體" panose="020B0604030504040204" pitchFamily="34" charset="-120"/>
                        </a:rPr>
                        <a:t>我常常被工作的要求壓得喘不過氣。</a:t>
                      </a:r>
                      <a:endParaRPr lang="zh-TW" altLang="en-US" sz="1850" b="1" dirty="0">
                        <a:latin typeface="微軟正黑體" panose="020B0604030504040204" pitchFamily="34" charset="-120"/>
                        <a:ea typeface="微軟正黑體" panose="020B0604030504040204" pitchFamily="34" charset="-120"/>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6546201"/>
                  </a:ext>
                </a:extLst>
              </a:tr>
              <a:tr h="434724">
                <a:tc>
                  <a:txBody>
                    <a:bodyPr/>
                    <a:lstStyle/>
                    <a:p>
                      <a:r>
                        <a:rPr lang="zh-TW" altLang="en-US" sz="1850" b="1" kern="1200" dirty="0">
                          <a:effectLst/>
                          <a:latin typeface="微軟正黑體" panose="020B0604030504040204" pitchFamily="34" charset="-120"/>
                          <a:ea typeface="微軟正黑體" panose="020B0604030504040204" pitchFamily="34" charset="-120"/>
                        </a:rPr>
                        <a:t>當我在壓力下時，會很想發脾氣。</a:t>
                      </a:r>
                      <a:endParaRPr lang="zh-TW" altLang="en-US" sz="1850" b="1" dirty="0">
                        <a:latin typeface="微軟正黑體" panose="020B0604030504040204" pitchFamily="34" charset="-120"/>
                        <a:ea typeface="微軟正黑體" panose="020B0604030504040204" pitchFamily="34" charset="-120"/>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2772147"/>
                  </a:ext>
                </a:extLst>
              </a:tr>
              <a:tr h="762986">
                <a:tc>
                  <a:txBody>
                    <a:bodyPr/>
                    <a:lstStyle/>
                    <a:p>
                      <a:r>
                        <a:rPr lang="zh-TW" altLang="en-US" sz="1850" b="1" kern="1200" dirty="0">
                          <a:effectLst/>
                          <a:latin typeface="微軟正黑體" panose="020B0604030504040204" pitchFamily="34" charset="-120"/>
                          <a:ea typeface="微軟正黑體" panose="020B0604030504040204" pitchFamily="34" charset="-120"/>
                        </a:rPr>
                        <a:t>我因為太多打擾中斷，無法完成分配的工作。</a:t>
                      </a:r>
                      <a:endParaRPr lang="zh-TW" altLang="en-US" sz="1850" b="1" dirty="0">
                        <a:latin typeface="微軟正黑體" panose="020B0604030504040204" pitchFamily="34" charset="-120"/>
                        <a:ea typeface="微軟正黑體" panose="020B0604030504040204" pitchFamily="34" charset="-120"/>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3652674"/>
                  </a:ext>
                </a:extLst>
              </a:tr>
              <a:tr h="762986">
                <a:tc>
                  <a:txBody>
                    <a:bodyPr/>
                    <a:lstStyle/>
                    <a:p>
                      <a:r>
                        <a:rPr lang="zh-TW" altLang="en-US" sz="1850" b="1" kern="1200" dirty="0">
                          <a:effectLst/>
                          <a:latin typeface="微軟正黑體" panose="020B0604030504040204" pitchFamily="34" charset="-120"/>
                          <a:ea typeface="微軟正黑體" panose="020B0604030504040204" pitchFamily="34" charset="-120"/>
                        </a:rPr>
                        <a:t>我很在意自己是否同時達到完美的員工、完美的配偶和完美的父母之目標。</a:t>
                      </a:r>
                      <a:endParaRPr lang="zh-TW" altLang="en-US" sz="1850" b="1" dirty="0">
                        <a:latin typeface="微軟正黑體" panose="020B0604030504040204" pitchFamily="34" charset="-120"/>
                        <a:ea typeface="微軟正黑體" panose="020B0604030504040204" pitchFamily="34" charset="-120"/>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9430082"/>
                  </a:ext>
                </a:extLst>
              </a:tr>
              <a:tr h="762986">
                <a:tc>
                  <a:txBody>
                    <a:bodyPr/>
                    <a:lstStyle/>
                    <a:p>
                      <a:r>
                        <a:rPr lang="zh-TW" altLang="en-US" sz="1850" b="1" kern="1200" dirty="0">
                          <a:effectLst/>
                          <a:latin typeface="微軟正黑體" panose="020B0604030504040204" pitchFamily="34" charset="-120"/>
                          <a:ea typeface="微軟正黑體" panose="020B0604030504040204" pitchFamily="34" charset="-120"/>
                        </a:rPr>
                        <a:t>我在家工作，我不能出去或在晚上離開工作。</a:t>
                      </a:r>
                      <a:endParaRPr lang="zh-TW" altLang="en-US" sz="1850" b="1" dirty="0">
                        <a:latin typeface="微軟正黑體" panose="020B0604030504040204" pitchFamily="34" charset="-120"/>
                        <a:ea typeface="微軟正黑體" panose="020B0604030504040204" pitchFamily="34" charset="-120"/>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7581583"/>
                  </a:ext>
                </a:extLst>
              </a:tr>
              <a:tr h="434724">
                <a:tc>
                  <a:txBody>
                    <a:bodyPr/>
                    <a:lstStyle/>
                    <a:p>
                      <a:r>
                        <a:rPr lang="zh-TW" altLang="en-US" sz="1850" b="1" dirty="0">
                          <a:latin typeface="微軟正黑體" panose="020B0604030504040204" pitchFamily="34" charset="-120"/>
                          <a:ea typeface="微軟正黑體" panose="020B0604030504040204" pitchFamily="34" charset="-120"/>
                        </a:rPr>
                        <a:t>（如果是，請給</a:t>
                      </a:r>
                      <a:r>
                        <a:rPr lang="en-US" altLang="zh-TW" sz="1850" b="1" dirty="0">
                          <a:latin typeface="微軟正黑體" panose="020B0604030504040204" pitchFamily="34" charset="-120"/>
                          <a:ea typeface="微軟正黑體" panose="020B0604030504040204" pitchFamily="34" charset="-120"/>
                        </a:rPr>
                        <a:t>5</a:t>
                      </a:r>
                      <a:r>
                        <a:rPr lang="zh-TW" altLang="en-US" sz="1850" b="1" dirty="0">
                          <a:latin typeface="微軟正黑體" panose="020B0604030504040204" pitchFamily="34" charset="-120"/>
                          <a:ea typeface="微軟正黑體" panose="020B0604030504040204" pitchFamily="34" charset="-120"/>
                        </a:rPr>
                        <a:t>）</a:t>
                      </a: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zh-TW" altLang="en-US" sz="1850">
                        <a:latin typeface="微軟正黑體" panose="020B0604030504040204" pitchFamily="34" charset="-120"/>
                        <a:ea typeface="微軟正黑體" panose="020B0604030504040204" pitchFamily="34" charset="-12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zh-TW" altLang="en-US" sz="1850">
                        <a:latin typeface="微軟正黑體" panose="020B0604030504040204" pitchFamily="34" charset="-120"/>
                        <a:ea typeface="微軟正黑體" panose="020B0604030504040204" pitchFamily="34" charset="-12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zh-TW" altLang="en-US" sz="1850">
                        <a:latin typeface="微軟正黑體" panose="020B0604030504040204" pitchFamily="34" charset="-120"/>
                        <a:ea typeface="微軟正黑體" panose="020B0604030504040204" pitchFamily="34" charset="-12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zh-TW" altLang="en-US" sz="1850">
                        <a:latin typeface="微軟正黑體" panose="020B0604030504040204" pitchFamily="34" charset="-120"/>
                        <a:ea typeface="微軟正黑體" panose="020B0604030504040204" pitchFamily="34" charset="-12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zh-TW" altLang="en-US" sz="1850" dirty="0">
                        <a:latin typeface="微軟正黑體" panose="020B0604030504040204" pitchFamily="34" charset="-120"/>
                        <a:ea typeface="微軟正黑體" panose="020B0604030504040204" pitchFamily="34" charset="-120"/>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24527320"/>
                  </a:ext>
                </a:extLst>
              </a:tr>
            </a:tbl>
          </a:graphicData>
        </a:graphic>
      </p:graphicFrame>
    </p:spTree>
    <p:extLst>
      <p:ext uri="{BB962C8B-B14F-4D97-AF65-F5344CB8AC3E}">
        <p14:creationId xmlns:p14="http://schemas.microsoft.com/office/powerpoint/2010/main" val="2271288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AFB80A5D-76F0-4E27-B43E-8882A6B8BE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83746">
            <a:off x="4478760" y="-584128"/>
            <a:ext cx="3102230" cy="2875887"/>
          </a:xfrm>
          <a:prstGeom prst="rect">
            <a:avLst/>
          </a:prstGeom>
        </p:spPr>
      </p:pic>
      <p:sp>
        <p:nvSpPr>
          <p:cNvPr id="2" name="矩形 1">
            <a:extLst>
              <a:ext uri="{FF2B5EF4-FFF2-40B4-BE49-F238E27FC236}">
                <a16:creationId xmlns:a16="http://schemas.microsoft.com/office/drawing/2014/main" id="{C7929D6B-5A6D-4562-9119-3698B793173B}"/>
              </a:ext>
            </a:extLst>
          </p:cNvPr>
          <p:cNvSpPr/>
          <p:nvPr/>
        </p:nvSpPr>
        <p:spPr>
          <a:xfrm>
            <a:off x="1223164" y="980728"/>
            <a:ext cx="7416824" cy="5262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zh-TW" altLang="en-US" sz="2400" dirty="0">
                <a:solidFill>
                  <a:srgbClr val="202124"/>
                </a:solidFill>
                <a:latin typeface="微軟正黑體" panose="020B0604030504040204" pitchFamily="34" charset="-120"/>
                <a:ea typeface="微軟正黑體" panose="020B0604030504040204" pitchFamily="34" charset="-120"/>
              </a:rPr>
              <a:t>評分</a:t>
            </a:r>
            <a:r>
              <a:rPr lang="en-US" altLang="zh-TW" sz="2400" dirty="0">
                <a:solidFill>
                  <a:srgbClr val="202124"/>
                </a:solidFill>
                <a:latin typeface="微軟正黑體" panose="020B0604030504040204" pitchFamily="34" charset="-120"/>
                <a:ea typeface="微軟正黑體" panose="020B0604030504040204" pitchFamily="34" charset="-120"/>
              </a:rPr>
              <a:t>:</a:t>
            </a:r>
            <a:br>
              <a:rPr lang="zh-TW" altLang="en-US" sz="2400" dirty="0">
                <a:solidFill>
                  <a:srgbClr val="202124"/>
                </a:solidFill>
                <a:latin typeface="微軟正黑體" panose="020B0604030504040204" pitchFamily="34" charset="-120"/>
                <a:ea typeface="微軟正黑體" panose="020B0604030504040204" pitchFamily="34" charset="-120"/>
              </a:rPr>
            </a:br>
            <a:r>
              <a:rPr lang="zh-TW" altLang="en-US" sz="2400" dirty="0">
                <a:solidFill>
                  <a:srgbClr val="202124"/>
                </a:solidFill>
                <a:latin typeface="微軟正黑體" panose="020B0604030504040204" pitchFamily="34" charset="-120"/>
                <a:ea typeface="微軟正黑體" panose="020B0604030504040204" pitchFamily="34" charset="-120"/>
              </a:rPr>
              <a:t>加總你的分數</a:t>
            </a:r>
            <a:br>
              <a:rPr lang="zh-TW" altLang="en-US" sz="2400" dirty="0">
                <a:solidFill>
                  <a:srgbClr val="202124"/>
                </a:solidFill>
                <a:latin typeface="微軟正黑體" panose="020B0604030504040204" pitchFamily="34" charset="-120"/>
                <a:ea typeface="微軟正黑體" panose="020B0604030504040204" pitchFamily="34" charset="-120"/>
              </a:rPr>
            </a:br>
            <a:r>
              <a:rPr lang="zh-TW" altLang="en-US" sz="2400" dirty="0">
                <a:solidFill>
                  <a:srgbClr val="202124"/>
                </a:solidFill>
                <a:latin typeface="微軟正黑體" panose="020B0604030504040204" pitchFamily="34" charset="-120"/>
                <a:ea typeface="微軟正黑體" panose="020B0604030504040204" pitchFamily="34" charset="-120"/>
              </a:rPr>
              <a:t>如果你的分数低於</a:t>
            </a:r>
            <a:r>
              <a:rPr lang="en-US" altLang="zh-TW" sz="2400" dirty="0">
                <a:solidFill>
                  <a:srgbClr val="202124"/>
                </a:solidFill>
                <a:latin typeface="微軟正黑體" panose="020B0604030504040204" pitchFamily="34" charset="-120"/>
                <a:ea typeface="微軟正黑體" panose="020B0604030504040204" pitchFamily="34" charset="-120"/>
              </a:rPr>
              <a:t>12</a:t>
            </a:r>
            <a:r>
              <a:rPr lang="zh-TW" altLang="en-US" sz="2400" dirty="0">
                <a:solidFill>
                  <a:srgbClr val="202124"/>
                </a:solidFill>
                <a:latin typeface="微軟正黑體" panose="020B0604030504040204" pitchFamily="34" charset="-120"/>
                <a:ea typeface="微軟正黑體" panose="020B0604030504040204" pitchFamily="34" charset="-120"/>
              </a:rPr>
              <a:t>，那麼你可能對自己的工作壓力處理得很得體。</a:t>
            </a:r>
            <a:endParaRPr lang="en-US" altLang="zh-TW" sz="2400" dirty="0">
              <a:solidFill>
                <a:srgbClr val="202124"/>
              </a:solidFill>
              <a:latin typeface="微軟正黑體" panose="020B0604030504040204" pitchFamily="34" charset="-120"/>
              <a:ea typeface="微軟正黑體" panose="020B0604030504040204" pitchFamily="34" charset="-120"/>
            </a:endParaRPr>
          </a:p>
          <a:p>
            <a:br>
              <a:rPr lang="zh-TW" altLang="en-US" sz="2400" dirty="0">
                <a:solidFill>
                  <a:srgbClr val="202124"/>
                </a:solidFill>
                <a:latin typeface="微軟正黑體" panose="020B0604030504040204" pitchFamily="34" charset="-120"/>
                <a:ea typeface="微軟正黑體" panose="020B0604030504040204" pitchFamily="34" charset="-120"/>
              </a:rPr>
            </a:br>
            <a:r>
              <a:rPr lang="zh-TW" altLang="en-US" sz="2400" dirty="0">
                <a:solidFill>
                  <a:srgbClr val="202124"/>
                </a:solidFill>
                <a:latin typeface="微軟正黑體" panose="020B0604030504040204" pitchFamily="34" charset="-120"/>
                <a:ea typeface="微軟正黑體" panose="020B0604030504040204" pitchFamily="34" charset="-120"/>
              </a:rPr>
              <a:t>如果你的分數介於</a:t>
            </a:r>
            <a:r>
              <a:rPr lang="en-US" altLang="zh-TW" sz="2400" dirty="0">
                <a:solidFill>
                  <a:srgbClr val="202124"/>
                </a:solidFill>
                <a:latin typeface="微軟正黑體" panose="020B0604030504040204" pitchFamily="34" charset="-120"/>
                <a:ea typeface="微軟正黑體" panose="020B0604030504040204" pitchFamily="34" charset="-120"/>
              </a:rPr>
              <a:t>12 </a:t>
            </a:r>
            <a:r>
              <a:rPr lang="zh-TW" altLang="en-US" sz="2400" dirty="0">
                <a:solidFill>
                  <a:srgbClr val="202124"/>
                </a:solidFill>
                <a:latin typeface="微軟正黑體" panose="020B0604030504040204" pitchFamily="34" charset="-120"/>
                <a:ea typeface="微軟正黑體" panose="020B0604030504040204" pitchFamily="34" charset="-120"/>
              </a:rPr>
              <a:t>到</a:t>
            </a:r>
            <a:r>
              <a:rPr lang="en-US" altLang="zh-TW" sz="2400" dirty="0">
                <a:solidFill>
                  <a:srgbClr val="202124"/>
                </a:solidFill>
                <a:latin typeface="微軟正黑體" panose="020B0604030504040204" pitchFamily="34" charset="-120"/>
                <a:ea typeface="微軟正黑體" panose="020B0604030504040204" pitchFamily="34" charset="-120"/>
              </a:rPr>
              <a:t>30</a:t>
            </a:r>
            <a:r>
              <a:rPr lang="zh-TW" altLang="en-US" sz="2400" dirty="0">
                <a:solidFill>
                  <a:srgbClr val="202124"/>
                </a:solidFill>
                <a:latin typeface="微軟正黑體" panose="020B0604030504040204" pitchFamily="34" charset="-120"/>
                <a:ea typeface="微軟正黑體" panose="020B0604030504040204" pitchFamily="34" charset="-120"/>
              </a:rPr>
              <a:t>，你可能經歷到一些身體或心理的煩惱。</a:t>
            </a:r>
            <a:endParaRPr lang="en-US" altLang="zh-TW" sz="2400" dirty="0">
              <a:solidFill>
                <a:srgbClr val="202124"/>
              </a:solidFill>
              <a:latin typeface="微軟正黑體" panose="020B0604030504040204" pitchFamily="34" charset="-120"/>
              <a:ea typeface="微軟正黑體" panose="020B0604030504040204" pitchFamily="34" charset="-120"/>
            </a:endParaRPr>
          </a:p>
          <a:p>
            <a:br>
              <a:rPr lang="zh-TW" altLang="en-US" sz="2400" dirty="0">
                <a:solidFill>
                  <a:srgbClr val="202124"/>
                </a:solidFill>
                <a:latin typeface="微軟正黑體" panose="020B0604030504040204" pitchFamily="34" charset="-120"/>
                <a:ea typeface="微軟正黑體" panose="020B0604030504040204" pitchFamily="34" charset="-120"/>
              </a:rPr>
            </a:br>
            <a:r>
              <a:rPr lang="zh-TW" altLang="en-US" sz="2400" b="1" dirty="0">
                <a:solidFill>
                  <a:srgbClr val="CC3399"/>
                </a:solidFill>
                <a:latin typeface="微軟正黑體" panose="020B0604030504040204" pitchFamily="34" charset="-120"/>
                <a:ea typeface="微軟正黑體" panose="020B0604030504040204" pitchFamily="34" charset="-120"/>
              </a:rPr>
              <a:t>如果你的分數超過</a:t>
            </a:r>
            <a:r>
              <a:rPr lang="en-US" altLang="zh-TW" sz="2400" b="1" dirty="0">
                <a:solidFill>
                  <a:srgbClr val="CC3399"/>
                </a:solidFill>
                <a:latin typeface="微軟正黑體" panose="020B0604030504040204" pitchFamily="34" charset="-120"/>
                <a:ea typeface="微軟正黑體" panose="020B0604030504040204" pitchFamily="34" charset="-120"/>
              </a:rPr>
              <a:t>30</a:t>
            </a:r>
            <a:r>
              <a:rPr lang="zh-TW" altLang="en-US" sz="2400" b="1" dirty="0">
                <a:solidFill>
                  <a:srgbClr val="CC3399"/>
                </a:solidFill>
                <a:latin typeface="微軟正黑體" panose="020B0604030504040204" pitchFamily="34" charset="-120"/>
                <a:ea typeface="微軟正黑體" panose="020B0604030504040204" pitchFamily="34" charset="-120"/>
              </a:rPr>
              <a:t>，工作壓力的危險信號已亮起了紅燈。減輕壓力刻不容緩。</a:t>
            </a:r>
            <a:endParaRPr lang="en-US" altLang="zh-TW" sz="2400" b="1" dirty="0">
              <a:solidFill>
                <a:srgbClr val="CC3399"/>
              </a:solidFill>
              <a:latin typeface="微軟正黑體" panose="020B0604030504040204" pitchFamily="34" charset="-120"/>
              <a:ea typeface="微軟正黑體" panose="020B0604030504040204" pitchFamily="34" charset="-120"/>
            </a:endParaRPr>
          </a:p>
          <a:p>
            <a:endParaRPr lang="en-US" altLang="zh-TW" sz="2400" dirty="0">
              <a:solidFill>
                <a:srgbClr val="202124"/>
              </a:solidFill>
              <a:latin typeface="微軟正黑體" panose="020B0604030504040204" pitchFamily="34" charset="-120"/>
              <a:ea typeface="微軟正黑體" panose="020B0604030504040204" pitchFamily="34" charset="-120"/>
            </a:endParaRPr>
          </a:p>
          <a:p>
            <a:br>
              <a:rPr lang="zh-TW" altLang="en-US" sz="2400" dirty="0">
                <a:solidFill>
                  <a:srgbClr val="202124"/>
                </a:solidFill>
                <a:latin typeface="微軟正黑體" panose="020B0604030504040204" pitchFamily="34" charset="-120"/>
                <a:ea typeface="微軟正黑體" panose="020B0604030504040204" pitchFamily="34" charset="-120"/>
              </a:rPr>
            </a:br>
            <a:r>
              <a:rPr lang="en-US" altLang="zh-TW" sz="2400" dirty="0">
                <a:solidFill>
                  <a:srgbClr val="202124"/>
                </a:solidFill>
                <a:latin typeface="微軟正黑體" panose="020B0604030504040204" pitchFamily="34" charset="-120"/>
                <a:ea typeface="微軟正黑體" panose="020B0604030504040204" pitchFamily="34" charset="-120"/>
              </a:rPr>
              <a:t>(</a:t>
            </a:r>
            <a:r>
              <a:rPr lang="zh-TW" altLang="en-US" sz="2400" dirty="0">
                <a:solidFill>
                  <a:srgbClr val="202124"/>
                </a:solidFill>
                <a:latin typeface="微軟正黑體" panose="020B0604030504040204" pitchFamily="34" charset="-120"/>
                <a:ea typeface="微軟正黑體" panose="020B0604030504040204" pitchFamily="34" charset="-120"/>
              </a:rPr>
              <a:t>引自遠離壓力 帕德絲主編 包黛瑩等譯）</a:t>
            </a:r>
            <a:br>
              <a:rPr lang="zh-TW" altLang="en-US" sz="2400" dirty="0">
                <a:solidFill>
                  <a:srgbClr val="202124"/>
                </a:solidFill>
                <a:latin typeface="微軟正黑體" panose="020B0604030504040204" pitchFamily="34" charset="-120"/>
                <a:ea typeface="微軟正黑體" panose="020B0604030504040204" pitchFamily="34" charset="-120"/>
              </a:rPr>
            </a:br>
            <a:r>
              <a:rPr lang="zh-TW" altLang="en-US" sz="2400" dirty="0">
                <a:solidFill>
                  <a:srgbClr val="202124"/>
                </a:solidFill>
                <a:latin typeface="微軟正黑體" panose="020B0604030504040204" pitchFamily="34" charset="-120"/>
                <a:ea typeface="微軟正黑體" panose="020B0604030504040204" pitchFamily="34" charset="-120"/>
              </a:rPr>
              <a:t>自殺防治手𠕁系列</a:t>
            </a:r>
            <a:r>
              <a:rPr lang="en-US" altLang="zh-TW" sz="2400" dirty="0">
                <a:solidFill>
                  <a:srgbClr val="202124"/>
                </a:solidFill>
                <a:latin typeface="微軟正黑體" panose="020B0604030504040204" pitchFamily="34" charset="-120"/>
                <a:ea typeface="微軟正黑體" panose="020B0604030504040204" pitchFamily="34" charset="-120"/>
              </a:rPr>
              <a:t>8</a:t>
            </a:r>
            <a:r>
              <a:rPr lang="zh-TW" altLang="en-US" sz="2400" dirty="0">
                <a:solidFill>
                  <a:srgbClr val="202124"/>
                </a:solidFill>
                <a:latin typeface="微軟正黑體" panose="020B0604030504040204" pitchFamily="34" charset="-120"/>
                <a:ea typeface="微軟正黑體" panose="020B0604030504040204" pitchFamily="34" charset="-120"/>
              </a:rPr>
              <a:t>　Ｐ</a:t>
            </a:r>
            <a:r>
              <a:rPr lang="en-US" altLang="zh-TW" sz="2400" dirty="0">
                <a:solidFill>
                  <a:srgbClr val="202124"/>
                </a:solidFill>
                <a:latin typeface="微軟正黑體" panose="020B0604030504040204" pitchFamily="34" charset="-120"/>
                <a:ea typeface="微軟正黑體" panose="020B0604030504040204" pitchFamily="34" charset="-120"/>
              </a:rPr>
              <a:t>7</a:t>
            </a:r>
            <a:endParaRPr lang="zh-TW" altLang="en-US" sz="2400" dirty="0">
              <a:solidFill>
                <a:srgbClr val="202124"/>
              </a:solidFill>
              <a:latin typeface="微軟正黑體" panose="020B0604030504040204" pitchFamily="34" charset="-120"/>
              <a:ea typeface="微軟正黑體" panose="020B0604030504040204" pitchFamily="34" charset="-120"/>
            </a:endParaRPr>
          </a:p>
        </p:txBody>
      </p:sp>
      <p:pic>
        <p:nvPicPr>
          <p:cNvPr id="4" name="圖片 3">
            <a:extLst>
              <a:ext uri="{FF2B5EF4-FFF2-40B4-BE49-F238E27FC236}">
                <a16:creationId xmlns:a16="http://schemas.microsoft.com/office/drawing/2014/main" id="{F7D616FA-85FA-4559-9B98-A120F73B8A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18" y="3861048"/>
            <a:ext cx="1224136" cy="1061595"/>
          </a:xfrm>
          <a:prstGeom prst="rect">
            <a:avLst/>
          </a:prstGeom>
        </p:spPr>
      </p:pic>
    </p:spTree>
    <p:extLst>
      <p:ext uri="{BB962C8B-B14F-4D97-AF65-F5344CB8AC3E}">
        <p14:creationId xmlns:p14="http://schemas.microsoft.com/office/powerpoint/2010/main" val="257893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2FB3AB58-D76E-4CD2-A942-27E3DA2B880B}"/>
              </a:ext>
            </a:extLst>
          </p:cNvPr>
          <p:cNvSpPr/>
          <p:nvPr/>
        </p:nvSpPr>
        <p:spPr>
          <a:xfrm>
            <a:off x="2267744" y="548680"/>
            <a:ext cx="6790556" cy="707886"/>
          </a:xfrm>
          <a:prstGeom prst="rect">
            <a:avLst/>
          </a:prstGeom>
        </p:spPr>
        <p:txBody>
          <a:bodyPr wrap="square">
            <a:spAutoFit/>
          </a:bodyPr>
          <a:lstStyle/>
          <a:p>
            <a:pPr lvl="0"/>
            <a:r>
              <a:rPr kumimoji="1" lang="zh-TW" altLang="en-US" sz="4000" b="1" kern="0" dirty="0">
                <a:solidFill>
                  <a:srgbClr val="8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員工協助方案服務項目</a:t>
            </a:r>
          </a:p>
        </p:txBody>
      </p:sp>
      <p:sp>
        <p:nvSpPr>
          <p:cNvPr id="4" name="矩形 3">
            <a:extLst>
              <a:ext uri="{FF2B5EF4-FFF2-40B4-BE49-F238E27FC236}">
                <a16:creationId xmlns:a16="http://schemas.microsoft.com/office/drawing/2014/main" id="{AE466A21-FC70-4B27-8263-C48977F244C2}"/>
              </a:ext>
            </a:extLst>
          </p:cNvPr>
          <p:cNvSpPr/>
          <p:nvPr/>
        </p:nvSpPr>
        <p:spPr>
          <a:xfrm rot="19200000">
            <a:off x="-533041" y="575102"/>
            <a:ext cx="2949908" cy="523220"/>
          </a:xfrm>
          <a:prstGeom prst="rect">
            <a:avLst/>
          </a:prstGeom>
        </p:spPr>
        <p:txBody>
          <a:bodyPr wrap="square">
            <a:spAutoFit/>
          </a:bodyPr>
          <a:lstStyle/>
          <a:p>
            <a:pPr algn="ctr"/>
            <a:r>
              <a:rPr lang="en-US" altLang="zh-TW" sz="2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service items</a:t>
            </a:r>
            <a:endParaRPr lang="zh-TW" altLang="en-US"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6" name="資料庫圖表 5">
            <a:extLst>
              <a:ext uri="{FF2B5EF4-FFF2-40B4-BE49-F238E27FC236}">
                <a16:creationId xmlns:a16="http://schemas.microsoft.com/office/drawing/2014/main" id="{8E35647B-03C4-4893-9EEC-06EE70B1B161}"/>
              </a:ext>
            </a:extLst>
          </p:cNvPr>
          <p:cNvGraphicFramePr/>
          <p:nvPr>
            <p:extLst>
              <p:ext uri="{D42A27DB-BD31-4B8C-83A1-F6EECF244321}">
                <p14:modId xmlns:p14="http://schemas.microsoft.com/office/powerpoint/2010/main" val="1488811060"/>
              </p:ext>
            </p:extLst>
          </p:nvPr>
        </p:nvGraphicFramePr>
        <p:xfrm>
          <a:off x="467544" y="1397000"/>
          <a:ext cx="8280920"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文字方塊 6">
            <a:extLst>
              <a:ext uri="{FF2B5EF4-FFF2-40B4-BE49-F238E27FC236}">
                <a16:creationId xmlns:a16="http://schemas.microsoft.com/office/drawing/2014/main" id="{CD466ACE-4861-4F4D-AC29-250FBBBE155B}"/>
              </a:ext>
            </a:extLst>
          </p:cNvPr>
          <p:cNvSpPr txBox="1"/>
          <p:nvPr/>
        </p:nvSpPr>
        <p:spPr>
          <a:xfrm>
            <a:off x="3546245" y="2060848"/>
            <a:ext cx="1656184" cy="523220"/>
          </a:xfrm>
          <a:prstGeom prst="rect">
            <a:avLst/>
          </a:prstGeom>
          <a:noFill/>
        </p:spPr>
        <p:txBody>
          <a:bodyPr wrap="square" rtlCol="0">
            <a:spAutoFit/>
          </a:bodyPr>
          <a:lstStyle/>
          <a:p>
            <a:r>
              <a:rPr lang="zh-TW" altLang="en-US" sz="2800" dirty="0"/>
              <a:t>各式資源</a:t>
            </a:r>
          </a:p>
        </p:txBody>
      </p:sp>
      <p:sp>
        <p:nvSpPr>
          <p:cNvPr id="8" name="文字方塊 7">
            <a:extLst>
              <a:ext uri="{FF2B5EF4-FFF2-40B4-BE49-F238E27FC236}">
                <a16:creationId xmlns:a16="http://schemas.microsoft.com/office/drawing/2014/main" id="{9E8D0A91-D2B8-4ACE-AE7F-D9F235B84EDC}"/>
              </a:ext>
            </a:extLst>
          </p:cNvPr>
          <p:cNvSpPr txBox="1"/>
          <p:nvPr/>
        </p:nvSpPr>
        <p:spPr>
          <a:xfrm>
            <a:off x="791580" y="2248178"/>
            <a:ext cx="1728192" cy="523220"/>
          </a:xfrm>
          <a:prstGeom prst="rect">
            <a:avLst/>
          </a:prstGeom>
          <a:noFill/>
        </p:spPr>
        <p:txBody>
          <a:bodyPr wrap="square" rtlCol="0">
            <a:spAutoFit/>
          </a:bodyPr>
          <a:lstStyle/>
          <a:p>
            <a:r>
              <a:rPr lang="zh-TW" altLang="en-US" sz="2800" dirty="0"/>
              <a:t>五大面向</a:t>
            </a:r>
          </a:p>
        </p:txBody>
      </p:sp>
      <p:sp>
        <p:nvSpPr>
          <p:cNvPr id="9" name="文字方塊 8">
            <a:extLst>
              <a:ext uri="{FF2B5EF4-FFF2-40B4-BE49-F238E27FC236}">
                <a16:creationId xmlns:a16="http://schemas.microsoft.com/office/drawing/2014/main" id="{BC3D65D3-FA63-481D-9F2A-0B0A78078D81}"/>
              </a:ext>
            </a:extLst>
          </p:cNvPr>
          <p:cNvSpPr txBox="1"/>
          <p:nvPr/>
        </p:nvSpPr>
        <p:spPr>
          <a:xfrm>
            <a:off x="611560" y="4538480"/>
            <a:ext cx="2088232" cy="523220"/>
          </a:xfrm>
          <a:prstGeom prst="rect">
            <a:avLst/>
          </a:prstGeom>
          <a:noFill/>
        </p:spPr>
        <p:txBody>
          <a:bodyPr wrap="square" rtlCol="0">
            <a:spAutoFit/>
          </a:bodyPr>
          <a:lstStyle/>
          <a:p>
            <a:r>
              <a:rPr lang="zh-TW" altLang="en-US" sz="2800" dirty="0"/>
              <a:t>一對一服務</a:t>
            </a:r>
          </a:p>
        </p:txBody>
      </p:sp>
      <p:sp>
        <p:nvSpPr>
          <p:cNvPr id="10" name="文字方塊 9">
            <a:extLst>
              <a:ext uri="{FF2B5EF4-FFF2-40B4-BE49-F238E27FC236}">
                <a16:creationId xmlns:a16="http://schemas.microsoft.com/office/drawing/2014/main" id="{A95B67AC-0A4E-4241-9F4D-4BA92BBE9B27}"/>
              </a:ext>
            </a:extLst>
          </p:cNvPr>
          <p:cNvSpPr txBox="1"/>
          <p:nvPr/>
        </p:nvSpPr>
        <p:spPr>
          <a:xfrm>
            <a:off x="3527884" y="5199390"/>
            <a:ext cx="2088232" cy="523220"/>
          </a:xfrm>
          <a:prstGeom prst="rect">
            <a:avLst/>
          </a:prstGeom>
          <a:noFill/>
        </p:spPr>
        <p:txBody>
          <a:bodyPr wrap="square" rtlCol="0">
            <a:spAutoFit/>
          </a:bodyPr>
          <a:lstStyle/>
          <a:p>
            <a:r>
              <a:rPr lang="en-US" altLang="zh-TW" sz="2800" dirty="0"/>
              <a:t>24</a:t>
            </a:r>
            <a:r>
              <a:rPr lang="zh-TW" altLang="en-US" sz="2800" dirty="0"/>
              <a:t>小時連結</a:t>
            </a:r>
          </a:p>
        </p:txBody>
      </p:sp>
      <p:pic>
        <p:nvPicPr>
          <p:cNvPr id="12" name="Picture 6">
            <a:extLst>
              <a:ext uri="{FF2B5EF4-FFF2-40B4-BE49-F238E27FC236}">
                <a16:creationId xmlns:a16="http://schemas.microsoft.com/office/drawing/2014/main" id="{F6F52FDC-8C54-43D2-9D66-6F1B4E2FF5C5}"/>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4276517">
            <a:off x="-7004019" y="2324361"/>
            <a:ext cx="9241861" cy="938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圖片 13">
            <a:extLst>
              <a:ext uri="{FF2B5EF4-FFF2-40B4-BE49-F238E27FC236}">
                <a16:creationId xmlns:a16="http://schemas.microsoft.com/office/drawing/2014/main" id="{71BEE7EE-B406-41DB-AB05-CB23137BB8E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3808" t="14872" r="13114" b="12744"/>
          <a:stretch/>
        </p:blipFill>
        <p:spPr>
          <a:xfrm rot="16200000">
            <a:off x="1040767" y="5614699"/>
            <a:ext cx="1204910" cy="11934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內容版面配置區 6">
            <a:extLst>
              <a:ext uri="{FF2B5EF4-FFF2-40B4-BE49-F238E27FC236}">
                <a16:creationId xmlns:a16="http://schemas.microsoft.com/office/drawing/2014/main" id="{C261F397-055E-4303-B3E7-951BFC31D62F}"/>
              </a:ext>
            </a:extLst>
          </p:cNvPr>
          <p:cNvPicPr>
            <a:picLocks noChangeAspect="1"/>
          </p:cNvPicPr>
          <p:nvPr/>
        </p:nvPicPr>
        <p:blipFill rotWithShape="1">
          <a:blip r:embed="rId10"/>
          <a:srcRect l="13247" t="5323" r="16797" b="2142"/>
          <a:stretch/>
        </p:blipFill>
        <p:spPr>
          <a:xfrm rot="20753473">
            <a:off x="7331870" y="4527299"/>
            <a:ext cx="2084937" cy="155130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81995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9200000">
            <a:off x="-9006" y="568878"/>
            <a:ext cx="1878458" cy="553998"/>
          </a:xfrm>
          <a:prstGeom prst="rect">
            <a:avLst/>
          </a:prstGeom>
        </p:spPr>
        <p:txBody>
          <a:bodyPr wrap="square">
            <a:spAutoFit/>
          </a:bodyPr>
          <a:lstStyle/>
          <a:p>
            <a:pPr algn="ctr"/>
            <a:r>
              <a:rPr lang="zh-TW" altLang="en-US" sz="3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ＥＮＤ</a:t>
            </a:r>
          </a:p>
        </p:txBody>
      </p:sp>
      <p:pic>
        <p:nvPicPr>
          <p:cNvPr id="3073" name="Picture 1"/>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44132" y="3933056"/>
            <a:ext cx="3555945" cy="216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1259632" y="1398644"/>
            <a:ext cx="6984776" cy="2534412"/>
          </a:xfrm>
          <a:prstGeom prst="rect">
            <a:avLst/>
          </a:prstGeom>
        </p:spPr>
        <p:txBody>
          <a:bodyPr wrap="square">
            <a:spAutoFit/>
          </a:bodyPr>
          <a:lstStyle/>
          <a:p>
            <a:pPr>
              <a:lnSpc>
                <a:spcPct val="150000"/>
              </a:lnSpc>
            </a:pPr>
            <a:r>
              <a:rPr lang="zh-TW" altLang="en-US" dirty="0">
                <a:solidFill>
                  <a:schemeClr val="tx1">
                    <a:lumMod val="95000"/>
                    <a:lumOff val="5000"/>
                  </a:schemeClr>
                </a:solidFill>
                <a:latin typeface="微軟正黑體" panose="020B0604030504040204" pitchFamily="34" charset="-120"/>
                <a:ea typeface="微軟正黑體" panose="020B0604030504040204" pitchFamily="34" charset="-120"/>
              </a:rPr>
              <a:t>　　員工是組織最重要的資產，為培育身心健康且具高競爭力的市政團隊，</a:t>
            </a:r>
            <a:r>
              <a:rPr lang="en-US" altLang="zh-TW" dirty="0">
                <a:solidFill>
                  <a:schemeClr val="tx1">
                    <a:lumMod val="95000"/>
                    <a:lumOff val="5000"/>
                  </a:schemeClr>
                </a:solidFill>
                <a:latin typeface="微軟正黑體" panose="020B0604030504040204" pitchFamily="34" charset="-120"/>
                <a:ea typeface="微軟正黑體" panose="020B0604030504040204" pitchFamily="34" charset="-120"/>
              </a:rPr>
              <a:t>113</a:t>
            </a:r>
            <a:r>
              <a:rPr lang="zh-TW" altLang="en-US" dirty="0">
                <a:solidFill>
                  <a:schemeClr val="tx1">
                    <a:lumMod val="95000"/>
                    <a:lumOff val="5000"/>
                  </a:schemeClr>
                </a:solidFill>
                <a:latin typeface="微軟正黑體" panose="020B0604030504040204" pitchFamily="34" charset="-120"/>
                <a:ea typeface="微軟正黑體" panose="020B0604030504040204" pitchFamily="34" charset="-120"/>
              </a:rPr>
              <a:t>年本府持續精進員工協助方案（</a:t>
            </a:r>
            <a:r>
              <a:rPr lang="en-US" altLang="zh-TW" dirty="0">
                <a:solidFill>
                  <a:schemeClr val="tx1">
                    <a:lumMod val="95000"/>
                    <a:lumOff val="5000"/>
                  </a:schemeClr>
                </a:solidFill>
                <a:latin typeface="微軟正黑體" panose="020B0604030504040204" pitchFamily="34" charset="-120"/>
                <a:ea typeface="微軟正黑體" panose="020B0604030504040204" pitchFamily="34" charset="-120"/>
              </a:rPr>
              <a:t>EAPs</a:t>
            </a:r>
            <a:r>
              <a:rPr lang="zh-TW" altLang="en-US" dirty="0">
                <a:solidFill>
                  <a:schemeClr val="tx1">
                    <a:lumMod val="95000"/>
                    <a:lumOff val="5000"/>
                  </a:schemeClr>
                </a:solidFill>
                <a:latin typeface="微軟正黑體" panose="020B0604030504040204" pitchFamily="34" charset="-120"/>
                <a:ea typeface="微軟正黑體" panose="020B0604030504040204" pitchFamily="34" charset="-120"/>
              </a:rPr>
              <a:t>），期藉由擴大整合內外部資源、參酌學習國內外經驗、強化員工協助相關技巧與專業知能，落實關懷、體貼、溫暖、尊重的人事服務，以解決員工困境、滿足員工需求並提振工作士氣、開發個人潛能，進而提高組織競爭力。 </a:t>
            </a:r>
          </a:p>
        </p:txBody>
      </p:sp>
      <p:sp>
        <p:nvSpPr>
          <p:cNvPr id="11" name="矩形 10"/>
          <p:cNvSpPr/>
          <p:nvPr/>
        </p:nvSpPr>
        <p:spPr>
          <a:xfrm>
            <a:off x="1187624" y="522711"/>
            <a:ext cx="6984776" cy="646331"/>
          </a:xfrm>
          <a:prstGeom prst="rect">
            <a:avLst/>
          </a:prstGeom>
        </p:spPr>
        <p:txBody>
          <a:bodyPr wrap="square">
            <a:spAutoFit/>
          </a:bodyPr>
          <a:lstStyle/>
          <a:p>
            <a:pPr lvl="0" algn="ctr">
              <a:defRPr/>
            </a:pPr>
            <a:r>
              <a:rPr lang="zh-TW" altLang="en-US" sz="3600" b="1" kern="0" dirty="0">
                <a:solidFill>
                  <a:srgbClr val="8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結語</a:t>
            </a:r>
            <a:endParaRPr lang="en-US" altLang="zh-TW" sz="3600" b="1" kern="0" dirty="0">
              <a:solidFill>
                <a:srgbClr val="8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endParaRPr>
          </a:p>
        </p:txBody>
      </p:sp>
    </p:spTree>
    <p:extLst>
      <p:ext uri="{BB962C8B-B14F-4D97-AF65-F5344CB8AC3E}">
        <p14:creationId xmlns:p14="http://schemas.microsoft.com/office/powerpoint/2010/main" val="3954822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51957300-D5F9-41C8-BC41-413AA9EA08B7}"/>
              </a:ext>
            </a:extLst>
          </p:cNvPr>
          <p:cNvSpPr/>
          <p:nvPr/>
        </p:nvSpPr>
        <p:spPr>
          <a:xfrm rot="19200000">
            <a:off x="-365160" y="523731"/>
            <a:ext cx="2323651" cy="553998"/>
          </a:xfrm>
          <a:prstGeom prst="rect">
            <a:avLst/>
          </a:prstGeom>
        </p:spPr>
        <p:txBody>
          <a:bodyPr wrap="square">
            <a:spAutoFit/>
          </a:bodyPr>
          <a:lstStyle/>
          <a:p>
            <a:pPr algn="ctr"/>
            <a:r>
              <a:rPr lang="zh-TW" altLang="en-US" sz="3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專家諮詢</a:t>
            </a:r>
            <a:endParaRPr lang="zh-TW" altLang="en-US" sz="30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nvGrpSpPr>
          <p:cNvPr id="9" name="群組 8">
            <a:extLst>
              <a:ext uri="{FF2B5EF4-FFF2-40B4-BE49-F238E27FC236}">
                <a16:creationId xmlns:a16="http://schemas.microsoft.com/office/drawing/2014/main" id="{A36BC3CF-3237-4452-92D3-2E0406939C19}"/>
              </a:ext>
            </a:extLst>
          </p:cNvPr>
          <p:cNvGrpSpPr/>
          <p:nvPr/>
        </p:nvGrpSpPr>
        <p:grpSpPr>
          <a:xfrm>
            <a:off x="0" y="0"/>
            <a:ext cx="9144000" cy="6858000"/>
            <a:chOff x="390944" y="1021804"/>
            <a:chExt cx="8503929" cy="4999484"/>
          </a:xfrm>
        </p:grpSpPr>
        <p:grpSp>
          <p:nvGrpSpPr>
            <p:cNvPr id="7" name="群組 6">
              <a:extLst>
                <a:ext uri="{FF2B5EF4-FFF2-40B4-BE49-F238E27FC236}">
                  <a16:creationId xmlns:a16="http://schemas.microsoft.com/office/drawing/2014/main" id="{18F572FE-169D-4E14-A59F-FA0F62D463AF}"/>
                </a:ext>
              </a:extLst>
            </p:cNvPr>
            <p:cNvGrpSpPr/>
            <p:nvPr/>
          </p:nvGrpSpPr>
          <p:grpSpPr>
            <a:xfrm>
              <a:off x="390944" y="1021804"/>
              <a:ext cx="8503929" cy="4999484"/>
              <a:chOff x="390944" y="1021804"/>
              <a:chExt cx="8503929" cy="4999484"/>
            </a:xfrm>
          </p:grpSpPr>
          <p:grpSp>
            <p:nvGrpSpPr>
              <p:cNvPr id="2" name="群組 1">
                <a:extLst>
                  <a:ext uri="{FF2B5EF4-FFF2-40B4-BE49-F238E27FC236}">
                    <a16:creationId xmlns:a16="http://schemas.microsoft.com/office/drawing/2014/main" id="{50D48689-7C40-42AC-BD08-642EB137BA73}"/>
                  </a:ext>
                </a:extLst>
              </p:cNvPr>
              <p:cNvGrpSpPr/>
              <p:nvPr/>
            </p:nvGrpSpPr>
            <p:grpSpPr>
              <a:xfrm>
                <a:off x="390944" y="1021804"/>
                <a:ext cx="8503929" cy="4999484"/>
                <a:chOff x="390944" y="1021804"/>
                <a:chExt cx="8503929" cy="4999484"/>
              </a:xfrm>
            </p:grpSpPr>
            <p:pic>
              <p:nvPicPr>
                <p:cNvPr id="3" name="圖片 2">
                  <a:extLst>
                    <a:ext uri="{FF2B5EF4-FFF2-40B4-BE49-F238E27FC236}">
                      <a16:creationId xmlns:a16="http://schemas.microsoft.com/office/drawing/2014/main" id="{3CFDBBF8-164D-40D5-80EE-E0FF0D452E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944" y="1021804"/>
                  <a:ext cx="8503929" cy="4783460"/>
                </a:xfrm>
                <a:prstGeom prst="rect">
                  <a:avLst/>
                </a:prstGeom>
              </p:spPr>
            </p:pic>
            <p:sp>
              <p:nvSpPr>
                <p:cNvPr id="4" name="文字方塊 3">
                  <a:extLst>
                    <a:ext uri="{FF2B5EF4-FFF2-40B4-BE49-F238E27FC236}">
                      <a16:creationId xmlns:a16="http://schemas.microsoft.com/office/drawing/2014/main" id="{D77F51D7-2D60-4BA1-8EBF-DA05DFCBB0C8}"/>
                    </a:ext>
                  </a:extLst>
                </p:cNvPr>
                <p:cNvSpPr txBox="1"/>
                <p:nvPr/>
              </p:nvSpPr>
              <p:spPr>
                <a:xfrm>
                  <a:off x="2987824" y="4941168"/>
                  <a:ext cx="4032448" cy="1080120"/>
                </a:xfrm>
                <a:prstGeom prst="rect">
                  <a:avLst/>
                </a:prstGeom>
                <a:solidFill>
                  <a:schemeClr val="bg1"/>
                </a:solidFill>
              </p:spPr>
              <p:txBody>
                <a:bodyPr wrap="square" rtlCol="0">
                  <a:spAutoFit/>
                </a:bodyPr>
                <a:lstStyle/>
                <a:p>
                  <a:endParaRPr lang="zh-TW" altLang="en-US" dirty="0"/>
                </a:p>
              </p:txBody>
            </p:sp>
          </p:grpSp>
          <p:sp>
            <p:nvSpPr>
              <p:cNvPr id="6" name="矩形 5">
                <a:extLst>
                  <a:ext uri="{FF2B5EF4-FFF2-40B4-BE49-F238E27FC236}">
                    <a16:creationId xmlns:a16="http://schemas.microsoft.com/office/drawing/2014/main" id="{22D1A3CC-68FA-46AA-BCF6-93F05ECC3B8D}"/>
                  </a:ext>
                </a:extLst>
              </p:cNvPr>
              <p:cNvSpPr/>
              <p:nvPr/>
            </p:nvSpPr>
            <p:spPr>
              <a:xfrm>
                <a:off x="3995936" y="2154391"/>
                <a:ext cx="3456384" cy="19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8" name="文字方塊 7">
              <a:extLst>
                <a:ext uri="{FF2B5EF4-FFF2-40B4-BE49-F238E27FC236}">
                  <a16:creationId xmlns:a16="http://schemas.microsoft.com/office/drawing/2014/main" id="{5D057349-9981-437E-A9E0-55B57EB0F226}"/>
                </a:ext>
              </a:extLst>
            </p:cNvPr>
            <p:cNvSpPr txBox="1"/>
            <p:nvPr/>
          </p:nvSpPr>
          <p:spPr>
            <a:xfrm>
              <a:off x="3457072" y="4627898"/>
              <a:ext cx="3131151" cy="291680"/>
            </a:xfrm>
            <a:prstGeom prst="rect">
              <a:avLst/>
            </a:prstGeom>
            <a:noFill/>
          </p:spPr>
          <p:txBody>
            <a:bodyPr wrap="square" rtlCol="0">
              <a:spAutoFit/>
            </a:bodyPr>
            <a:lstStyle/>
            <a:p>
              <a:r>
                <a:rPr lang="zh-TW" altLang="en-US" sz="2000" b="1" dirty="0">
                  <a:solidFill>
                    <a:srgbClr val="FF0066"/>
                  </a:solidFill>
                  <a:latin typeface="Microsoft YaHei" panose="020B0503020204020204" pitchFamily="34" charset="-122"/>
                  <a:ea typeface="Microsoft YaHei" panose="020B0503020204020204" pitchFamily="34" charset="-122"/>
                </a:rPr>
                <a:t>亦可洽詢機關內人事單位</a:t>
              </a:r>
            </a:p>
          </p:txBody>
        </p:sp>
      </p:grpSp>
    </p:spTree>
    <p:extLst>
      <p:ext uri="{BB962C8B-B14F-4D97-AF65-F5344CB8AC3E}">
        <p14:creationId xmlns:p14="http://schemas.microsoft.com/office/powerpoint/2010/main" val="523529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978F783F-E85A-4913-A052-863B339D9494}"/>
              </a:ext>
            </a:extLst>
          </p:cNvPr>
          <p:cNvSpPr/>
          <p:nvPr/>
        </p:nvSpPr>
        <p:spPr>
          <a:xfrm rot="19200000">
            <a:off x="-365160" y="523731"/>
            <a:ext cx="2323651" cy="553998"/>
          </a:xfrm>
          <a:prstGeom prst="rect">
            <a:avLst/>
          </a:prstGeom>
        </p:spPr>
        <p:txBody>
          <a:bodyPr wrap="square">
            <a:spAutoFit/>
          </a:bodyPr>
          <a:lstStyle/>
          <a:p>
            <a:pPr algn="ctr"/>
            <a:r>
              <a:rPr lang="zh-TW" altLang="en-US" sz="3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專家諮詢</a:t>
            </a:r>
            <a:endParaRPr lang="zh-TW" altLang="en-US" sz="30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4" name="圖片 3">
            <a:extLst>
              <a:ext uri="{FF2B5EF4-FFF2-40B4-BE49-F238E27FC236}">
                <a16:creationId xmlns:a16="http://schemas.microsoft.com/office/drawing/2014/main" id="{BBE7B42B-2912-4B5F-A01D-89874912C9D7}"/>
              </a:ext>
            </a:extLst>
          </p:cNvPr>
          <p:cNvPicPr>
            <a:picLocks noChangeAspect="1"/>
          </p:cNvPicPr>
          <p:nvPr/>
        </p:nvPicPr>
        <p:blipFill rotWithShape="1">
          <a:blip r:embed="rId2"/>
          <a:srcRect l="2755" r="4143"/>
          <a:stretch/>
        </p:blipFill>
        <p:spPr>
          <a:xfrm>
            <a:off x="899592" y="1117861"/>
            <a:ext cx="7598044" cy="552470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6" name="矩形 15">
            <a:extLst>
              <a:ext uri="{FF2B5EF4-FFF2-40B4-BE49-F238E27FC236}">
                <a16:creationId xmlns:a16="http://schemas.microsoft.com/office/drawing/2014/main" id="{82B49E10-F1EF-4DFA-8DB9-5012CD22F551}"/>
              </a:ext>
            </a:extLst>
          </p:cNvPr>
          <p:cNvSpPr/>
          <p:nvPr/>
        </p:nvSpPr>
        <p:spPr>
          <a:xfrm>
            <a:off x="467544" y="213748"/>
            <a:ext cx="7775875" cy="646331"/>
          </a:xfrm>
          <a:prstGeom prst="rect">
            <a:avLst/>
          </a:prstGeom>
        </p:spPr>
        <p:txBody>
          <a:bodyPr wrap="square">
            <a:spAutoFit/>
          </a:bodyPr>
          <a:lstStyle/>
          <a:p>
            <a:pPr lvl="0" algn="ctr">
              <a:defRPr/>
            </a:pPr>
            <a:r>
              <a:rPr lang="zh-TW" altLang="en-US" sz="3600" b="1" kern="0" dirty="0">
                <a:solidFill>
                  <a:srgbClr val="8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您的大小事，我當一回事</a:t>
            </a:r>
            <a:endParaRPr kumimoji="0" lang="zh-TW" altLang="en-US" sz="36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pic>
        <p:nvPicPr>
          <p:cNvPr id="18" name="圖片 17">
            <a:extLst>
              <a:ext uri="{FF2B5EF4-FFF2-40B4-BE49-F238E27FC236}">
                <a16:creationId xmlns:a16="http://schemas.microsoft.com/office/drawing/2014/main" id="{912E61BD-5BA7-4CE1-BCD0-C1DD7E62B221}"/>
              </a:ext>
            </a:extLst>
          </p:cNvPr>
          <p:cNvPicPr>
            <a:picLocks noChangeAspect="1"/>
          </p:cNvPicPr>
          <p:nvPr/>
        </p:nvPicPr>
        <p:blipFill rotWithShape="1">
          <a:blip r:embed="rId3">
            <a:extLst>
              <a:ext uri="{28A0092B-C50C-407E-A947-70E740481C1C}">
                <a14:useLocalDpi xmlns:a14="http://schemas.microsoft.com/office/drawing/2010/main" val="0"/>
              </a:ext>
            </a:extLst>
          </a:blip>
          <a:srcRect l="12870" t="16401" r="70793" b="61550"/>
          <a:stretch/>
        </p:blipFill>
        <p:spPr>
          <a:xfrm>
            <a:off x="7164288" y="136545"/>
            <a:ext cx="1433644" cy="2736956"/>
          </a:xfrm>
          <a:prstGeom prst="rect">
            <a:avLst/>
          </a:prstGeom>
          <a:ln>
            <a:noFill/>
          </a:ln>
          <a:effectLst>
            <a:softEdge rad="112500"/>
          </a:effectLst>
        </p:spPr>
      </p:pic>
    </p:spTree>
    <p:extLst>
      <p:ext uri="{BB962C8B-B14F-4D97-AF65-F5344CB8AC3E}">
        <p14:creationId xmlns:p14="http://schemas.microsoft.com/office/powerpoint/2010/main" val="832901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DBFF55B6-265F-4906-AC09-CB0A2D7BEED5}"/>
              </a:ext>
            </a:extLst>
          </p:cNvPr>
          <p:cNvGrpSpPr/>
          <p:nvPr/>
        </p:nvGrpSpPr>
        <p:grpSpPr>
          <a:xfrm>
            <a:off x="3144288" y="911612"/>
            <a:ext cx="7725566" cy="5549564"/>
            <a:chOff x="62631" y="978541"/>
            <a:chExt cx="7707338" cy="5355510"/>
          </a:xfrm>
        </p:grpSpPr>
        <p:pic>
          <p:nvPicPr>
            <p:cNvPr id="9" name="Picture 4" descr="66"/>
            <p:cNvPicPr>
              <a:picLocks noChangeAspect="1" noChangeArrowheads="1"/>
            </p:cNvPicPr>
            <p:nvPr/>
          </p:nvPicPr>
          <p:blipFill>
            <a:blip r:embed="rId3">
              <a:lum bright="4000" contrast="18000"/>
              <a:grayscl/>
              <a:extLst>
                <a:ext uri="{28A0092B-C50C-407E-A947-70E740481C1C}">
                  <a14:useLocalDpi xmlns:a14="http://schemas.microsoft.com/office/drawing/2010/main" val="0"/>
                </a:ext>
              </a:extLst>
            </a:blip>
            <a:srcRect/>
            <a:stretch>
              <a:fillRect/>
            </a:stretch>
          </p:blipFill>
          <p:spPr bwMode="auto">
            <a:xfrm>
              <a:off x="970781" y="2333627"/>
              <a:ext cx="6799188" cy="400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群組 9"/>
            <p:cNvGrpSpPr>
              <a:grpSpLocks/>
            </p:cNvGrpSpPr>
            <p:nvPr/>
          </p:nvGrpSpPr>
          <p:grpSpPr bwMode="auto">
            <a:xfrm>
              <a:off x="1781157" y="1660752"/>
              <a:ext cx="2302851" cy="2757543"/>
              <a:chOff x="7532169" y="391554"/>
              <a:chExt cx="3063773" cy="3724616"/>
            </a:xfrm>
          </p:grpSpPr>
          <p:grpSp>
            <p:nvGrpSpPr>
              <p:cNvPr id="11" name="群組 1"/>
              <p:cNvGrpSpPr>
                <a:grpSpLocks/>
              </p:cNvGrpSpPr>
              <p:nvPr/>
            </p:nvGrpSpPr>
            <p:grpSpPr bwMode="auto">
              <a:xfrm>
                <a:off x="7532169" y="391554"/>
                <a:ext cx="3063773" cy="3724616"/>
                <a:chOff x="7446155" y="581706"/>
                <a:chExt cx="2941752" cy="3555380"/>
              </a:xfrm>
            </p:grpSpPr>
            <p:grpSp>
              <p:nvGrpSpPr>
                <p:cNvPr id="13" name="群組 30"/>
                <p:cNvGrpSpPr>
                  <a:grpSpLocks/>
                </p:cNvGrpSpPr>
                <p:nvPr/>
              </p:nvGrpSpPr>
              <p:grpSpPr bwMode="auto">
                <a:xfrm>
                  <a:off x="7446155" y="723892"/>
                  <a:ext cx="2808356" cy="3413194"/>
                  <a:chOff x="-1676687" y="4285394"/>
                  <a:chExt cx="2028857" cy="2903804"/>
                </a:xfrm>
              </p:grpSpPr>
              <p:sp>
                <p:nvSpPr>
                  <p:cNvPr id="15" name="Oval 57"/>
                  <p:cNvSpPr>
                    <a:spLocks noChangeArrowheads="1"/>
                  </p:cNvSpPr>
                  <p:nvPr/>
                </p:nvSpPr>
                <p:spPr bwMode="auto">
                  <a:xfrm>
                    <a:off x="-1676687" y="5721826"/>
                    <a:ext cx="2028857" cy="1467372"/>
                  </a:xfrm>
                  <a:prstGeom prst="ellipse">
                    <a:avLst/>
                  </a:prstGeom>
                  <a:gradFill rotWithShape="1">
                    <a:gsLst>
                      <a:gs pos="0">
                        <a:schemeClr val="tx1">
                          <a:alpha val="14999"/>
                        </a:schemeClr>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Arial" pitchFamily="34" charset="0"/>
                    </a:endParaRPr>
                  </a:p>
                </p:txBody>
              </p:sp>
              <p:sp>
                <p:nvSpPr>
                  <p:cNvPr id="16" name="Oval 58"/>
                  <p:cNvSpPr>
                    <a:spLocks noChangeArrowheads="1"/>
                  </p:cNvSpPr>
                  <p:nvPr/>
                </p:nvSpPr>
                <p:spPr bwMode="auto">
                  <a:xfrm>
                    <a:off x="-1601795" y="4285394"/>
                    <a:ext cx="1834258" cy="2143911"/>
                  </a:xfrm>
                  <a:prstGeom prst="ellipse">
                    <a:avLst/>
                  </a:prstGeom>
                  <a:solidFill>
                    <a:srgbClr val="0070C0"/>
                  </a:solidFill>
                  <a:ln w="9525" algn="ctr">
                    <a:noFill/>
                    <a:round/>
                    <a:headEnd/>
                    <a:tailEnd/>
                  </a:ln>
                  <a:effectLst/>
                  <a:scene3d>
                    <a:camera prst="orthographicFront"/>
                    <a:lightRig rig="threePt" dir="t"/>
                  </a:scene3d>
                  <a:sp3d extrusionH="285750">
                    <a:bevelT w="863600" h="19050" prst="angle"/>
                    <a:bevelB w="0"/>
                  </a:sp3d>
                </p:spPr>
                <p:txBody>
                  <a:bodyPr wrap="none" anchor="ct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eaLnBrk="1" hangingPunct="1">
                      <a:defRPr/>
                    </a:pPr>
                    <a:endParaRPr lang="ko-KR" altLang="en-US"/>
                  </a:p>
                </p:txBody>
              </p:sp>
              <p:sp>
                <p:nvSpPr>
                  <p:cNvPr id="17" name="Oval 60"/>
                  <p:cNvSpPr>
                    <a:spLocks noChangeArrowheads="1"/>
                  </p:cNvSpPr>
                  <p:nvPr/>
                </p:nvSpPr>
                <p:spPr bwMode="auto">
                  <a:xfrm>
                    <a:off x="-1219143" y="4453572"/>
                    <a:ext cx="511175" cy="515938"/>
                  </a:xfrm>
                  <a:prstGeom prst="ellipse">
                    <a:avLst/>
                  </a:prstGeom>
                  <a:gradFill rotWithShape="1">
                    <a:gsLst>
                      <a:gs pos="0">
                        <a:srgbClr val="FFFFFF"/>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ko-KR" altLang="ko-KR"/>
                  </a:p>
                </p:txBody>
              </p:sp>
            </p:grpSp>
            <p:pic>
              <p:nvPicPr>
                <p:cNvPr id="14" name="Picture 61" descr="그림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9567" y="581706"/>
                  <a:ext cx="2808340" cy="277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文字方塊 5"/>
              <p:cNvSpPr txBox="1">
                <a:spLocks noChangeArrowheads="1"/>
              </p:cNvSpPr>
              <p:nvPr/>
            </p:nvSpPr>
            <p:spPr bwMode="auto">
              <a:xfrm>
                <a:off x="8047978" y="856831"/>
                <a:ext cx="1924875" cy="212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TW" altLang="en-US" sz="2400" b="1" dirty="0">
                    <a:solidFill>
                      <a:schemeClr val="bg1"/>
                    </a:solidFill>
                    <a:latin typeface="微軟正黑體" pitchFamily="34" charset="-120"/>
                    <a:ea typeface="微軟正黑體" pitchFamily="34" charset="-120"/>
                  </a:rPr>
                  <a:t>各項紀錄及資料應依法保密及保存</a:t>
                </a:r>
                <a:endParaRPr lang="zh-TW" altLang="zh-TW" sz="2400" b="1" dirty="0">
                  <a:solidFill>
                    <a:schemeClr val="bg1"/>
                  </a:solidFill>
                  <a:latin typeface="微軟正黑體" pitchFamily="34" charset="-120"/>
                  <a:ea typeface="微軟正黑體" pitchFamily="34" charset="-120"/>
                </a:endParaRPr>
              </a:p>
            </p:txBody>
          </p:sp>
        </p:grpSp>
        <p:grpSp>
          <p:nvGrpSpPr>
            <p:cNvPr id="39" name="群組 38"/>
            <p:cNvGrpSpPr>
              <a:grpSpLocks/>
            </p:cNvGrpSpPr>
            <p:nvPr/>
          </p:nvGrpSpPr>
          <p:grpSpPr bwMode="auto">
            <a:xfrm>
              <a:off x="3793813" y="978541"/>
              <a:ext cx="2481818" cy="2428949"/>
              <a:chOff x="7433056" y="540507"/>
              <a:chExt cx="3023961" cy="3575663"/>
            </a:xfrm>
          </p:grpSpPr>
          <p:grpSp>
            <p:nvGrpSpPr>
              <p:cNvPr id="40" name="群組 1"/>
              <p:cNvGrpSpPr>
                <a:grpSpLocks/>
              </p:cNvGrpSpPr>
              <p:nvPr/>
            </p:nvGrpSpPr>
            <p:grpSpPr bwMode="auto">
              <a:xfrm>
                <a:off x="7433056" y="540507"/>
                <a:ext cx="3023961" cy="3575663"/>
                <a:chOff x="7350987" y="723891"/>
                <a:chExt cx="2903525" cy="3413195"/>
              </a:xfrm>
            </p:grpSpPr>
            <p:grpSp>
              <p:nvGrpSpPr>
                <p:cNvPr id="42" name="群組 30"/>
                <p:cNvGrpSpPr>
                  <a:grpSpLocks/>
                </p:cNvGrpSpPr>
                <p:nvPr/>
              </p:nvGrpSpPr>
              <p:grpSpPr bwMode="auto">
                <a:xfrm>
                  <a:off x="7446155" y="723891"/>
                  <a:ext cx="2808357" cy="3413195"/>
                  <a:chOff x="-1676687" y="4285393"/>
                  <a:chExt cx="2028858" cy="2903805"/>
                </a:xfrm>
              </p:grpSpPr>
              <p:sp>
                <p:nvSpPr>
                  <p:cNvPr id="44" name="Oval 57"/>
                  <p:cNvSpPr>
                    <a:spLocks noChangeArrowheads="1"/>
                  </p:cNvSpPr>
                  <p:nvPr/>
                </p:nvSpPr>
                <p:spPr bwMode="auto">
                  <a:xfrm>
                    <a:off x="-1676687" y="5721826"/>
                    <a:ext cx="2028858" cy="1467372"/>
                  </a:xfrm>
                  <a:prstGeom prst="ellipse">
                    <a:avLst/>
                  </a:prstGeom>
                  <a:gradFill rotWithShape="1">
                    <a:gsLst>
                      <a:gs pos="0">
                        <a:schemeClr val="tx1">
                          <a:alpha val="14999"/>
                        </a:schemeClr>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Arial" pitchFamily="34" charset="0"/>
                    </a:endParaRPr>
                  </a:p>
                </p:txBody>
              </p:sp>
              <p:sp>
                <p:nvSpPr>
                  <p:cNvPr id="45" name="Oval 58"/>
                  <p:cNvSpPr>
                    <a:spLocks noChangeArrowheads="1"/>
                  </p:cNvSpPr>
                  <p:nvPr/>
                </p:nvSpPr>
                <p:spPr bwMode="auto">
                  <a:xfrm>
                    <a:off x="-1601795" y="4285393"/>
                    <a:ext cx="1788320" cy="2377304"/>
                  </a:xfrm>
                  <a:prstGeom prst="ellipse">
                    <a:avLst/>
                  </a:prstGeom>
                  <a:solidFill>
                    <a:srgbClr val="0070C0"/>
                  </a:solidFill>
                  <a:ln w="9525" algn="ctr">
                    <a:noFill/>
                    <a:round/>
                    <a:headEnd/>
                    <a:tailEnd/>
                  </a:ln>
                  <a:effectLst/>
                  <a:scene3d>
                    <a:camera prst="orthographicFront"/>
                    <a:lightRig rig="threePt" dir="t"/>
                  </a:scene3d>
                  <a:sp3d extrusionH="285750">
                    <a:bevelT w="863600" h="19050" prst="angle"/>
                    <a:bevelB w="0"/>
                  </a:sp3d>
                </p:spPr>
                <p:txBody>
                  <a:bodyPr wrap="none" anchor="ct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eaLnBrk="1" hangingPunct="1">
                      <a:defRPr/>
                    </a:pPr>
                    <a:endParaRPr lang="ko-KR" altLang="en-US"/>
                  </a:p>
                </p:txBody>
              </p:sp>
              <p:sp>
                <p:nvSpPr>
                  <p:cNvPr id="46" name="Oval 60"/>
                  <p:cNvSpPr>
                    <a:spLocks noChangeArrowheads="1"/>
                  </p:cNvSpPr>
                  <p:nvPr/>
                </p:nvSpPr>
                <p:spPr bwMode="auto">
                  <a:xfrm>
                    <a:off x="-1219143" y="4453572"/>
                    <a:ext cx="511175" cy="515938"/>
                  </a:xfrm>
                  <a:prstGeom prst="ellipse">
                    <a:avLst/>
                  </a:prstGeom>
                  <a:gradFill rotWithShape="1">
                    <a:gsLst>
                      <a:gs pos="0">
                        <a:srgbClr val="FFFFFF"/>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ko-KR" altLang="ko-KR"/>
                  </a:p>
                </p:txBody>
              </p:sp>
            </p:grpSp>
            <p:pic>
              <p:nvPicPr>
                <p:cNvPr id="43" name="Picture 61" descr="그림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0987" y="755614"/>
                  <a:ext cx="2825965" cy="279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 name="文字方塊 5"/>
              <p:cNvSpPr txBox="1">
                <a:spLocks noChangeArrowheads="1"/>
              </p:cNvSpPr>
              <p:nvPr/>
            </p:nvSpPr>
            <p:spPr bwMode="auto">
              <a:xfrm>
                <a:off x="7925876" y="868549"/>
                <a:ext cx="2086368" cy="231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TW" altLang="en-US" sz="2400" b="1" dirty="0">
                    <a:solidFill>
                      <a:schemeClr val="bg1"/>
                    </a:solidFill>
                    <a:latin typeface="微軟正黑體" panose="020B0604030504040204" pitchFamily="34" charset="-120"/>
                    <a:ea typeface="微軟正黑體" panose="020B0604030504040204" pitchFamily="34" charset="-120"/>
                  </a:rPr>
                  <a:t>諮商輔導過程中，得隨時要求終止服務</a:t>
                </a:r>
                <a:endParaRPr lang="zh-TW" altLang="zh-TW" sz="2400" b="1" dirty="0">
                  <a:solidFill>
                    <a:schemeClr val="bg1"/>
                  </a:solidFill>
                  <a:latin typeface="微軟正黑體" pitchFamily="34" charset="-120"/>
                  <a:ea typeface="微軟正黑體" pitchFamily="34" charset="-120"/>
                </a:endParaRPr>
              </a:p>
            </p:txBody>
          </p:sp>
        </p:grpSp>
        <p:grpSp>
          <p:nvGrpSpPr>
            <p:cNvPr id="65" name="群組 64"/>
            <p:cNvGrpSpPr>
              <a:grpSpLocks/>
            </p:cNvGrpSpPr>
            <p:nvPr/>
          </p:nvGrpSpPr>
          <p:grpSpPr bwMode="auto">
            <a:xfrm>
              <a:off x="62631" y="2989660"/>
              <a:ext cx="2035500" cy="2349466"/>
              <a:chOff x="7505042" y="245630"/>
              <a:chExt cx="2951974" cy="3870540"/>
            </a:xfrm>
          </p:grpSpPr>
          <p:grpSp>
            <p:nvGrpSpPr>
              <p:cNvPr id="66" name="群組 1"/>
              <p:cNvGrpSpPr>
                <a:grpSpLocks/>
              </p:cNvGrpSpPr>
              <p:nvPr/>
            </p:nvGrpSpPr>
            <p:grpSpPr bwMode="auto">
              <a:xfrm>
                <a:off x="7505042" y="245630"/>
                <a:ext cx="2951974" cy="3870540"/>
                <a:chOff x="7420107" y="442412"/>
                <a:chExt cx="2834405" cy="3694674"/>
              </a:xfrm>
            </p:grpSpPr>
            <p:grpSp>
              <p:nvGrpSpPr>
                <p:cNvPr id="68" name="群組 30"/>
                <p:cNvGrpSpPr>
                  <a:grpSpLocks/>
                </p:cNvGrpSpPr>
                <p:nvPr/>
              </p:nvGrpSpPr>
              <p:grpSpPr bwMode="auto">
                <a:xfrm>
                  <a:off x="7446155" y="723891"/>
                  <a:ext cx="2808357" cy="3413195"/>
                  <a:chOff x="-1676687" y="4285393"/>
                  <a:chExt cx="2028858" cy="2903805"/>
                </a:xfrm>
              </p:grpSpPr>
              <p:sp>
                <p:nvSpPr>
                  <p:cNvPr id="70" name="Oval 57"/>
                  <p:cNvSpPr>
                    <a:spLocks noChangeArrowheads="1"/>
                  </p:cNvSpPr>
                  <p:nvPr/>
                </p:nvSpPr>
                <p:spPr bwMode="auto">
                  <a:xfrm>
                    <a:off x="-1676687" y="5721826"/>
                    <a:ext cx="2028858" cy="1467372"/>
                  </a:xfrm>
                  <a:prstGeom prst="ellipse">
                    <a:avLst/>
                  </a:prstGeom>
                  <a:gradFill rotWithShape="1">
                    <a:gsLst>
                      <a:gs pos="0">
                        <a:schemeClr val="tx1">
                          <a:alpha val="14999"/>
                        </a:schemeClr>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Arial" pitchFamily="34" charset="0"/>
                    </a:endParaRPr>
                  </a:p>
                </p:txBody>
              </p:sp>
              <p:sp>
                <p:nvSpPr>
                  <p:cNvPr id="71" name="Oval 58"/>
                  <p:cNvSpPr>
                    <a:spLocks noChangeArrowheads="1"/>
                  </p:cNvSpPr>
                  <p:nvPr/>
                </p:nvSpPr>
                <p:spPr bwMode="auto">
                  <a:xfrm>
                    <a:off x="-1601795" y="4285393"/>
                    <a:ext cx="1788320" cy="2377304"/>
                  </a:xfrm>
                  <a:prstGeom prst="ellipse">
                    <a:avLst/>
                  </a:prstGeom>
                  <a:solidFill>
                    <a:srgbClr val="0070C0"/>
                  </a:solidFill>
                  <a:ln w="9525" algn="ctr">
                    <a:noFill/>
                    <a:round/>
                    <a:headEnd/>
                    <a:tailEnd/>
                  </a:ln>
                  <a:effectLst/>
                  <a:scene3d>
                    <a:camera prst="orthographicFront"/>
                    <a:lightRig rig="threePt" dir="t"/>
                  </a:scene3d>
                  <a:sp3d extrusionH="285750">
                    <a:bevelT w="863600" h="19050" prst="angle"/>
                    <a:bevelB w="0"/>
                  </a:sp3d>
                </p:spPr>
                <p:txBody>
                  <a:bodyPr wrap="none" anchor="ct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eaLnBrk="1" hangingPunct="1">
                      <a:defRPr/>
                    </a:pPr>
                    <a:endParaRPr lang="ko-KR" altLang="en-US"/>
                  </a:p>
                </p:txBody>
              </p:sp>
              <p:sp>
                <p:nvSpPr>
                  <p:cNvPr id="72" name="Oval 60"/>
                  <p:cNvSpPr>
                    <a:spLocks noChangeArrowheads="1"/>
                  </p:cNvSpPr>
                  <p:nvPr/>
                </p:nvSpPr>
                <p:spPr bwMode="auto">
                  <a:xfrm>
                    <a:off x="-1219143" y="4453572"/>
                    <a:ext cx="511175" cy="515938"/>
                  </a:xfrm>
                  <a:prstGeom prst="ellipse">
                    <a:avLst/>
                  </a:prstGeom>
                  <a:gradFill rotWithShape="1">
                    <a:gsLst>
                      <a:gs pos="0">
                        <a:srgbClr val="FFFFFF"/>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ko-KR" altLang="ko-KR"/>
                  </a:p>
                </p:txBody>
              </p:sp>
            </p:grpSp>
            <p:pic>
              <p:nvPicPr>
                <p:cNvPr id="69" name="Picture 61" descr="그림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0107" y="442412"/>
                  <a:ext cx="2825965" cy="279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7" name="文字方塊 5"/>
              <p:cNvSpPr txBox="1">
                <a:spLocks noChangeArrowheads="1"/>
              </p:cNvSpPr>
              <p:nvPr/>
            </p:nvSpPr>
            <p:spPr bwMode="auto">
              <a:xfrm>
                <a:off x="7909679" y="1080968"/>
                <a:ext cx="2217385" cy="19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TW" altLang="en-US" sz="2400" b="1" dirty="0">
                    <a:solidFill>
                      <a:schemeClr val="bg1"/>
                    </a:solidFill>
                    <a:latin typeface="微軟正黑體" pitchFamily="34" charset="-120"/>
                    <a:ea typeface="微軟正黑體" pitchFamily="34" charset="-120"/>
                  </a:rPr>
                  <a:t>申請出於個人自由意志</a:t>
                </a:r>
                <a:endParaRPr lang="zh-TW" altLang="zh-TW" sz="2400" b="1" dirty="0">
                  <a:solidFill>
                    <a:schemeClr val="bg1"/>
                  </a:solidFill>
                  <a:latin typeface="微軟正黑體" pitchFamily="34" charset="-120"/>
                  <a:ea typeface="微軟正黑體" pitchFamily="34" charset="-120"/>
                </a:endParaRPr>
              </a:p>
            </p:txBody>
          </p:sp>
        </p:grpSp>
      </p:grpSp>
      <p:sp>
        <p:nvSpPr>
          <p:cNvPr id="51" name="矩形 50"/>
          <p:cNvSpPr/>
          <p:nvPr/>
        </p:nvSpPr>
        <p:spPr>
          <a:xfrm>
            <a:off x="1403997" y="111264"/>
            <a:ext cx="7775875" cy="646331"/>
          </a:xfrm>
          <a:prstGeom prst="rect">
            <a:avLst/>
          </a:prstGeom>
        </p:spPr>
        <p:txBody>
          <a:bodyPr wrap="square">
            <a:spAutoFit/>
          </a:bodyPr>
          <a:lstStyle/>
          <a:p>
            <a:pPr lvl="0" algn="ctr">
              <a:defRPr/>
            </a:pPr>
            <a:r>
              <a:rPr kumimoji="0" lang="zh-TW" altLang="en-US" sz="3600" b="1" i="0" u="none" strike="noStrike" kern="0" cap="none" spc="0" normalizeH="0" baseline="0" noProof="0" dirty="0">
                <a:ln>
                  <a:noFill/>
                </a:ln>
                <a:solidFill>
                  <a:srgbClr val="8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j-cs"/>
              </a:rPr>
              <a:t>本</a:t>
            </a:r>
            <a:r>
              <a:rPr lang="zh-TW" altLang="en-US" sz="3600" b="1" kern="0" dirty="0">
                <a:solidFill>
                  <a:srgbClr val="8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府及所屬機關學校員工諮商輔導</a:t>
            </a:r>
            <a:endParaRPr kumimoji="0" lang="zh-TW" altLang="en-US" sz="36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pic>
        <p:nvPicPr>
          <p:cNvPr id="31" name="圖片 30">
            <a:extLst>
              <a:ext uri="{FF2B5EF4-FFF2-40B4-BE49-F238E27FC236}">
                <a16:creationId xmlns:a16="http://schemas.microsoft.com/office/drawing/2014/main" id="{0FE5D624-3C61-4C65-AAE3-90B692AF4375}"/>
              </a:ext>
            </a:extLst>
          </p:cNvPr>
          <p:cNvPicPr>
            <a:picLocks noChangeAspect="1"/>
          </p:cNvPicPr>
          <p:nvPr/>
        </p:nvPicPr>
        <p:blipFill>
          <a:blip r:embed="rId5"/>
          <a:stretch>
            <a:fillRect/>
          </a:stretch>
        </p:blipFill>
        <p:spPr>
          <a:xfrm>
            <a:off x="5253150" y="3758925"/>
            <a:ext cx="4462659" cy="2865368"/>
          </a:xfrm>
          <a:prstGeom prst="rect">
            <a:avLst/>
          </a:prstGeom>
        </p:spPr>
      </p:pic>
      <p:sp>
        <p:nvSpPr>
          <p:cNvPr id="32" name="矩形 31">
            <a:extLst>
              <a:ext uri="{FF2B5EF4-FFF2-40B4-BE49-F238E27FC236}">
                <a16:creationId xmlns:a16="http://schemas.microsoft.com/office/drawing/2014/main" id="{A3CC8DC6-5A54-46BF-8AFF-73669795C6AC}"/>
              </a:ext>
            </a:extLst>
          </p:cNvPr>
          <p:cNvSpPr/>
          <p:nvPr/>
        </p:nvSpPr>
        <p:spPr>
          <a:xfrm rot="19200000">
            <a:off x="-365160" y="523731"/>
            <a:ext cx="2323651" cy="553998"/>
          </a:xfrm>
          <a:prstGeom prst="rect">
            <a:avLst/>
          </a:prstGeom>
        </p:spPr>
        <p:txBody>
          <a:bodyPr wrap="square">
            <a:spAutoFit/>
          </a:bodyPr>
          <a:lstStyle/>
          <a:p>
            <a:pPr algn="ctr"/>
            <a:r>
              <a:rPr lang="zh-TW" altLang="en-US" sz="3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專家諮詢</a:t>
            </a:r>
            <a:endParaRPr lang="zh-TW" altLang="en-US" sz="30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3" name="資料庫圖表 2">
            <a:extLst>
              <a:ext uri="{FF2B5EF4-FFF2-40B4-BE49-F238E27FC236}">
                <a16:creationId xmlns:a16="http://schemas.microsoft.com/office/drawing/2014/main" id="{59B7A3D5-A101-4C7B-A6FA-B8139069D660}"/>
              </a:ext>
            </a:extLst>
          </p:cNvPr>
          <p:cNvGraphicFramePr/>
          <p:nvPr>
            <p:extLst>
              <p:ext uri="{D42A27DB-BD31-4B8C-83A1-F6EECF244321}">
                <p14:modId xmlns:p14="http://schemas.microsoft.com/office/powerpoint/2010/main" val="3576375319"/>
              </p:ext>
            </p:extLst>
          </p:nvPr>
        </p:nvGraphicFramePr>
        <p:xfrm>
          <a:off x="273293" y="332656"/>
          <a:ext cx="3396049" cy="641407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242282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48923C2-52C9-4074-A065-E9535C30E35A}"/>
              </a:ext>
            </a:extLst>
          </p:cNvPr>
          <p:cNvSpPr/>
          <p:nvPr/>
        </p:nvSpPr>
        <p:spPr>
          <a:xfrm>
            <a:off x="352558" y="3706080"/>
            <a:ext cx="2885665" cy="2603790"/>
          </a:xfrm>
          <a:prstGeom prst="rect">
            <a:avLst/>
          </a:prstGeom>
        </p:spPr>
        <p:txBody>
          <a:bodyPr wrap="square">
            <a:spAutoFit/>
          </a:bodyPr>
          <a:lstStyle/>
          <a:p>
            <a:pPr lvl="0">
              <a:lnSpc>
                <a:spcPct val="90000"/>
              </a:lnSpc>
              <a:spcAft>
                <a:spcPts val="600"/>
              </a:spcAft>
            </a:pPr>
            <a:r>
              <a:rPr lang="zh-TW" altLang="en-US" sz="3000" b="1" dirty="0">
                <a:solidFill>
                  <a:srgbClr val="CC3399"/>
                </a:solidFill>
                <a:latin typeface="Segoe UI Black" panose="020B0A02040204020203" pitchFamily="34" charset="0"/>
                <a:ea typeface="Segoe UI Black" panose="020B0A02040204020203" pitchFamily="34" charset="0"/>
                <a:cs typeface="Segoe UI Black" panose="020B0A02040204020203" pitchFamily="34" charset="0"/>
              </a:rPr>
              <a:t>＊依據</a:t>
            </a:r>
            <a:r>
              <a:rPr lang="zh-TW" altLang="en-US" sz="3000" b="1" dirty="0">
                <a:latin typeface="微軟正黑體" panose="020B0604030504040204" pitchFamily="34" charset="-120"/>
                <a:ea typeface="微軟正黑體" panose="020B0604030504040204" pitchFamily="34" charset="-120"/>
              </a:rPr>
              <a:t> </a:t>
            </a:r>
            <a:endParaRPr lang="en-US" altLang="zh-TW" sz="3000" b="1" dirty="0">
              <a:latin typeface="微軟正黑體" panose="020B0604030504040204" pitchFamily="34" charset="-120"/>
              <a:ea typeface="微軟正黑體" panose="020B0604030504040204" pitchFamily="34" charset="-120"/>
            </a:endParaRPr>
          </a:p>
          <a:p>
            <a:pPr lvl="0">
              <a:lnSpc>
                <a:spcPct val="90000"/>
              </a:lnSpc>
              <a:spcBef>
                <a:spcPts val="600"/>
              </a:spcBef>
              <a:spcAft>
                <a:spcPts val="600"/>
              </a:spcAft>
            </a:pPr>
            <a:r>
              <a:rPr lang="zh-TW" altLang="en-US" sz="2200" b="1" dirty="0">
                <a:solidFill>
                  <a:srgbClr val="000000"/>
                </a:solidFill>
                <a:latin typeface="微軟正黑體" panose="020B0604030504040204" pitchFamily="34" charset="-120"/>
                <a:ea typeface="微軟正黑體" panose="020B0604030504040204" pitchFamily="34" charset="-120"/>
              </a:rPr>
              <a:t>臺南市市立高級中等以下學校及幼兒園教師諮商輔導支持體系設立辦法</a:t>
            </a:r>
            <a:endParaRPr lang="en-US" altLang="zh-TW" sz="2200" b="1" dirty="0">
              <a:solidFill>
                <a:srgbClr val="000000"/>
              </a:solidFill>
              <a:latin typeface="微軟正黑體" panose="020B0604030504040204" pitchFamily="34" charset="-120"/>
              <a:ea typeface="微軟正黑體" panose="020B0604030504040204" pitchFamily="34" charset="-120"/>
            </a:endParaRPr>
          </a:p>
          <a:p>
            <a:pPr algn="ctr"/>
            <a:endParaRPr lang="zh-TW" altLang="en-US" sz="2400" dirty="0">
              <a:latin typeface="華康正顏楷體W5(P)" panose="03000500000000000000" pitchFamily="66" charset="-120"/>
              <a:ea typeface="華康正顏楷體W5(P)" panose="03000500000000000000" pitchFamily="66" charset="-120"/>
            </a:endParaRPr>
          </a:p>
          <a:p>
            <a:endParaRPr lang="zh-TW" altLang="en-US" dirty="0"/>
          </a:p>
        </p:txBody>
      </p:sp>
      <p:sp>
        <p:nvSpPr>
          <p:cNvPr id="5" name="矩形 4">
            <a:extLst>
              <a:ext uri="{FF2B5EF4-FFF2-40B4-BE49-F238E27FC236}">
                <a16:creationId xmlns:a16="http://schemas.microsoft.com/office/drawing/2014/main" id="{AD2B997F-6C90-45D6-BB20-20162127739E}"/>
              </a:ext>
            </a:extLst>
          </p:cNvPr>
          <p:cNvSpPr/>
          <p:nvPr/>
        </p:nvSpPr>
        <p:spPr>
          <a:xfrm>
            <a:off x="352559" y="1759731"/>
            <a:ext cx="3024336" cy="1323439"/>
          </a:xfrm>
          <a:prstGeom prst="rect">
            <a:avLst/>
          </a:prstGeom>
        </p:spPr>
        <p:txBody>
          <a:bodyPr wrap="square">
            <a:spAutoFit/>
          </a:bodyPr>
          <a:lstStyle/>
          <a:p>
            <a:r>
              <a:rPr lang="zh-TW" altLang="en-US" sz="4000" u="sng" dirty="0">
                <a:latin typeface="華康正顏楷體W5(P)" panose="03000500000000000000" pitchFamily="66" charset="-120"/>
                <a:ea typeface="華康正顏楷體W5(P)" panose="03000500000000000000" pitchFamily="66" charset="-120"/>
              </a:rPr>
              <a:t>本府所屬專任</a:t>
            </a:r>
            <a:r>
              <a:rPr lang="zh-TW" altLang="en-US" sz="4000" u="sng" dirty="0">
                <a:highlight>
                  <a:srgbClr val="FFFF00"/>
                </a:highlight>
                <a:latin typeface="華康正顏楷體W5(P)" panose="03000500000000000000" pitchFamily="66" charset="-120"/>
                <a:ea typeface="華康正顏楷體W5(P)" panose="03000500000000000000" pitchFamily="66" charset="-120"/>
              </a:rPr>
              <a:t>教師</a:t>
            </a:r>
            <a:endParaRPr lang="zh-TW" altLang="en-US" sz="4000" u="sng" dirty="0">
              <a:highlight>
                <a:srgbClr val="FFFF00"/>
              </a:highlight>
            </a:endParaRPr>
          </a:p>
        </p:txBody>
      </p:sp>
      <p:sp>
        <p:nvSpPr>
          <p:cNvPr id="8" name="矩形 7">
            <a:extLst>
              <a:ext uri="{FF2B5EF4-FFF2-40B4-BE49-F238E27FC236}">
                <a16:creationId xmlns:a16="http://schemas.microsoft.com/office/drawing/2014/main" id="{5A1F8B6D-C974-4A2A-AB4B-722E0AF0420F}"/>
              </a:ext>
            </a:extLst>
          </p:cNvPr>
          <p:cNvSpPr/>
          <p:nvPr/>
        </p:nvSpPr>
        <p:spPr>
          <a:xfrm rot="19200000">
            <a:off x="-365160" y="523731"/>
            <a:ext cx="2323651" cy="553998"/>
          </a:xfrm>
          <a:prstGeom prst="rect">
            <a:avLst/>
          </a:prstGeom>
        </p:spPr>
        <p:txBody>
          <a:bodyPr wrap="square">
            <a:spAutoFit/>
          </a:bodyPr>
          <a:lstStyle/>
          <a:p>
            <a:pPr algn="ctr"/>
            <a:r>
              <a:rPr lang="zh-TW" altLang="en-US" sz="3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專家諮詢</a:t>
            </a:r>
            <a:endParaRPr lang="zh-TW" altLang="en-US" sz="30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4" name="圖片 3">
            <a:extLst>
              <a:ext uri="{FF2B5EF4-FFF2-40B4-BE49-F238E27FC236}">
                <a16:creationId xmlns:a16="http://schemas.microsoft.com/office/drawing/2014/main" id="{305B8E1C-368B-4138-BB73-FF497FEE20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120" y="0"/>
            <a:ext cx="5940880" cy="6858000"/>
          </a:xfrm>
          <a:prstGeom prst="rect">
            <a:avLst/>
          </a:prstGeom>
        </p:spPr>
      </p:pic>
      <p:sp>
        <p:nvSpPr>
          <p:cNvPr id="7" name="文字方塊 6">
            <a:extLst>
              <a:ext uri="{FF2B5EF4-FFF2-40B4-BE49-F238E27FC236}">
                <a16:creationId xmlns:a16="http://schemas.microsoft.com/office/drawing/2014/main" id="{0D5C5317-C2B0-42DF-93C8-BECD0BD2FF5D}"/>
              </a:ext>
            </a:extLst>
          </p:cNvPr>
          <p:cNvSpPr txBox="1"/>
          <p:nvPr/>
        </p:nvSpPr>
        <p:spPr>
          <a:xfrm>
            <a:off x="352560" y="5601984"/>
            <a:ext cx="3024335" cy="707886"/>
          </a:xfrm>
          <a:prstGeom prst="rect">
            <a:avLst/>
          </a:prstGeom>
          <a:noFill/>
        </p:spPr>
        <p:txBody>
          <a:bodyPr wrap="square" rtlCol="0">
            <a:spAutoFit/>
          </a:bodyPr>
          <a:lstStyle/>
          <a:p>
            <a:r>
              <a:rPr lang="zh-TW" altLang="en-US" sz="4000" dirty="0">
                <a:solidFill>
                  <a:srgbClr val="FF0000"/>
                </a:solidFill>
              </a:rPr>
              <a:t>諮商特約</a:t>
            </a:r>
            <a:r>
              <a:rPr lang="en-US" altLang="zh-TW" sz="4000" dirty="0">
                <a:solidFill>
                  <a:srgbClr val="FF0000"/>
                </a:solidFill>
              </a:rPr>
              <a:t>1</a:t>
            </a:r>
            <a:endParaRPr lang="zh-TW" altLang="en-US" sz="4000" dirty="0">
              <a:solidFill>
                <a:srgbClr val="FF0000"/>
              </a:solidFill>
            </a:endParaRPr>
          </a:p>
        </p:txBody>
      </p:sp>
    </p:spTree>
    <p:extLst>
      <p:ext uri="{BB962C8B-B14F-4D97-AF65-F5344CB8AC3E}">
        <p14:creationId xmlns:p14="http://schemas.microsoft.com/office/powerpoint/2010/main" val="847114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48923C2-52C9-4074-A065-E9535C30E35A}"/>
              </a:ext>
            </a:extLst>
          </p:cNvPr>
          <p:cNvSpPr/>
          <p:nvPr/>
        </p:nvSpPr>
        <p:spPr>
          <a:xfrm>
            <a:off x="352558" y="3706080"/>
            <a:ext cx="2885665" cy="2603790"/>
          </a:xfrm>
          <a:prstGeom prst="rect">
            <a:avLst/>
          </a:prstGeom>
        </p:spPr>
        <p:txBody>
          <a:bodyPr wrap="square">
            <a:spAutoFit/>
          </a:bodyPr>
          <a:lstStyle/>
          <a:p>
            <a:pPr lvl="0">
              <a:lnSpc>
                <a:spcPct val="90000"/>
              </a:lnSpc>
              <a:spcAft>
                <a:spcPts val="600"/>
              </a:spcAft>
            </a:pPr>
            <a:r>
              <a:rPr lang="zh-TW" altLang="en-US" sz="3000" b="1" dirty="0">
                <a:solidFill>
                  <a:srgbClr val="CC3399"/>
                </a:solidFill>
                <a:latin typeface="Segoe UI Black" panose="020B0A02040204020203" pitchFamily="34" charset="0"/>
                <a:ea typeface="Segoe UI Black" panose="020B0A02040204020203" pitchFamily="34" charset="0"/>
                <a:cs typeface="Segoe UI Black" panose="020B0A02040204020203" pitchFamily="34" charset="0"/>
              </a:rPr>
              <a:t>＊依據</a:t>
            </a:r>
            <a:r>
              <a:rPr lang="zh-TW" altLang="en-US" sz="3000" b="1" dirty="0">
                <a:latin typeface="微軟正黑體" panose="020B0604030504040204" pitchFamily="34" charset="-120"/>
                <a:ea typeface="微軟正黑體" panose="020B0604030504040204" pitchFamily="34" charset="-120"/>
              </a:rPr>
              <a:t> </a:t>
            </a:r>
            <a:endParaRPr lang="en-US" altLang="zh-TW" sz="3000" b="1" dirty="0">
              <a:latin typeface="微軟正黑體" panose="020B0604030504040204" pitchFamily="34" charset="-120"/>
              <a:ea typeface="微軟正黑體" panose="020B0604030504040204" pitchFamily="34" charset="-120"/>
            </a:endParaRPr>
          </a:p>
          <a:p>
            <a:pPr lvl="0">
              <a:lnSpc>
                <a:spcPct val="90000"/>
              </a:lnSpc>
              <a:spcBef>
                <a:spcPts val="600"/>
              </a:spcBef>
              <a:spcAft>
                <a:spcPts val="600"/>
              </a:spcAft>
            </a:pPr>
            <a:r>
              <a:rPr lang="zh-TW" altLang="en-US" sz="2200" b="1" dirty="0">
                <a:solidFill>
                  <a:srgbClr val="000000"/>
                </a:solidFill>
                <a:latin typeface="微軟正黑體" panose="020B0604030504040204" pitchFamily="34" charset="-120"/>
                <a:ea typeface="微軟正黑體" panose="020B0604030504040204" pitchFamily="34" charset="-120"/>
              </a:rPr>
              <a:t>臺南市市立高級中等以下學校及幼兒園教師諮商輔導支持體系設立辦法</a:t>
            </a:r>
            <a:endParaRPr lang="en-US" altLang="zh-TW" sz="2200" b="1" dirty="0">
              <a:solidFill>
                <a:srgbClr val="000000"/>
              </a:solidFill>
              <a:latin typeface="微軟正黑體" panose="020B0604030504040204" pitchFamily="34" charset="-120"/>
              <a:ea typeface="微軟正黑體" panose="020B0604030504040204" pitchFamily="34" charset="-120"/>
            </a:endParaRPr>
          </a:p>
          <a:p>
            <a:pPr algn="ctr"/>
            <a:endParaRPr lang="zh-TW" altLang="en-US" sz="2400" dirty="0">
              <a:latin typeface="華康正顏楷體W5(P)" panose="03000500000000000000" pitchFamily="66" charset="-120"/>
              <a:ea typeface="華康正顏楷體W5(P)" panose="03000500000000000000" pitchFamily="66" charset="-120"/>
            </a:endParaRPr>
          </a:p>
          <a:p>
            <a:endParaRPr lang="zh-TW" altLang="en-US" dirty="0"/>
          </a:p>
        </p:txBody>
      </p:sp>
      <p:sp>
        <p:nvSpPr>
          <p:cNvPr id="5" name="矩形 4">
            <a:extLst>
              <a:ext uri="{FF2B5EF4-FFF2-40B4-BE49-F238E27FC236}">
                <a16:creationId xmlns:a16="http://schemas.microsoft.com/office/drawing/2014/main" id="{AD2B997F-6C90-45D6-BB20-20162127739E}"/>
              </a:ext>
            </a:extLst>
          </p:cNvPr>
          <p:cNvSpPr/>
          <p:nvPr/>
        </p:nvSpPr>
        <p:spPr>
          <a:xfrm>
            <a:off x="352559" y="1759731"/>
            <a:ext cx="3024336" cy="1323439"/>
          </a:xfrm>
          <a:prstGeom prst="rect">
            <a:avLst/>
          </a:prstGeom>
        </p:spPr>
        <p:txBody>
          <a:bodyPr wrap="square">
            <a:spAutoFit/>
          </a:bodyPr>
          <a:lstStyle/>
          <a:p>
            <a:r>
              <a:rPr lang="zh-TW" altLang="en-US" sz="4000" u="sng" dirty="0">
                <a:latin typeface="華康正顏楷體W5(P)" panose="03000500000000000000" pitchFamily="66" charset="-120"/>
                <a:ea typeface="華康正顏楷體W5(P)" panose="03000500000000000000" pitchFamily="66" charset="-120"/>
              </a:rPr>
              <a:t>本府所屬專任</a:t>
            </a:r>
            <a:r>
              <a:rPr lang="zh-TW" altLang="en-US" sz="4000" u="sng" dirty="0">
                <a:highlight>
                  <a:srgbClr val="FFFF00"/>
                </a:highlight>
                <a:latin typeface="華康正顏楷體W5(P)" panose="03000500000000000000" pitchFamily="66" charset="-120"/>
                <a:ea typeface="華康正顏楷體W5(P)" panose="03000500000000000000" pitchFamily="66" charset="-120"/>
              </a:rPr>
              <a:t>教師</a:t>
            </a:r>
            <a:endParaRPr lang="zh-TW" altLang="en-US" sz="4000" u="sng" dirty="0">
              <a:highlight>
                <a:srgbClr val="FFFF00"/>
              </a:highlight>
            </a:endParaRPr>
          </a:p>
        </p:txBody>
      </p:sp>
      <p:sp>
        <p:nvSpPr>
          <p:cNvPr id="8" name="矩形 7">
            <a:extLst>
              <a:ext uri="{FF2B5EF4-FFF2-40B4-BE49-F238E27FC236}">
                <a16:creationId xmlns:a16="http://schemas.microsoft.com/office/drawing/2014/main" id="{5A1F8B6D-C974-4A2A-AB4B-722E0AF0420F}"/>
              </a:ext>
            </a:extLst>
          </p:cNvPr>
          <p:cNvSpPr/>
          <p:nvPr/>
        </p:nvSpPr>
        <p:spPr>
          <a:xfrm rot="19200000">
            <a:off x="-365160" y="523731"/>
            <a:ext cx="2323651" cy="553998"/>
          </a:xfrm>
          <a:prstGeom prst="rect">
            <a:avLst/>
          </a:prstGeom>
        </p:spPr>
        <p:txBody>
          <a:bodyPr wrap="square">
            <a:spAutoFit/>
          </a:bodyPr>
          <a:lstStyle/>
          <a:p>
            <a:pPr algn="ctr"/>
            <a:r>
              <a:rPr lang="zh-TW" altLang="en-US" sz="3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專家諮詢</a:t>
            </a:r>
            <a:endParaRPr lang="zh-TW" altLang="en-US" sz="30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6" name="圖片 5">
            <a:extLst>
              <a:ext uri="{FF2B5EF4-FFF2-40B4-BE49-F238E27FC236}">
                <a16:creationId xmlns:a16="http://schemas.microsoft.com/office/drawing/2014/main" id="{E3655C08-9BE6-44E3-9C3A-8B6CF40F77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1628" y="-9912"/>
            <a:ext cx="5662372" cy="6858000"/>
          </a:xfrm>
          <a:prstGeom prst="rect">
            <a:avLst/>
          </a:prstGeom>
        </p:spPr>
      </p:pic>
      <p:sp>
        <p:nvSpPr>
          <p:cNvPr id="9" name="文字方塊 8">
            <a:extLst>
              <a:ext uri="{FF2B5EF4-FFF2-40B4-BE49-F238E27FC236}">
                <a16:creationId xmlns:a16="http://schemas.microsoft.com/office/drawing/2014/main" id="{C1A4D840-18CB-4E62-8E13-F194606215A5}"/>
              </a:ext>
            </a:extLst>
          </p:cNvPr>
          <p:cNvSpPr txBox="1"/>
          <p:nvPr/>
        </p:nvSpPr>
        <p:spPr>
          <a:xfrm>
            <a:off x="352558" y="5601984"/>
            <a:ext cx="3024335" cy="707886"/>
          </a:xfrm>
          <a:prstGeom prst="rect">
            <a:avLst/>
          </a:prstGeom>
          <a:noFill/>
        </p:spPr>
        <p:txBody>
          <a:bodyPr wrap="square" rtlCol="0">
            <a:spAutoFit/>
          </a:bodyPr>
          <a:lstStyle/>
          <a:p>
            <a:r>
              <a:rPr lang="zh-TW" altLang="en-US" sz="4000" dirty="0">
                <a:solidFill>
                  <a:srgbClr val="FF0000"/>
                </a:solidFill>
              </a:rPr>
              <a:t>諮商特約</a:t>
            </a:r>
            <a:r>
              <a:rPr lang="en-US" altLang="zh-TW" sz="4000" dirty="0">
                <a:solidFill>
                  <a:srgbClr val="FF0000"/>
                </a:solidFill>
              </a:rPr>
              <a:t>2</a:t>
            </a:r>
            <a:endParaRPr lang="zh-TW" altLang="en-US" sz="4000" dirty="0">
              <a:solidFill>
                <a:srgbClr val="FF0000"/>
              </a:solidFill>
            </a:endParaRPr>
          </a:p>
        </p:txBody>
      </p:sp>
    </p:spTree>
    <p:extLst>
      <p:ext uri="{BB962C8B-B14F-4D97-AF65-F5344CB8AC3E}">
        <p14:creationId xmlns:p14="http://schemas.microsoft.com/office/powerpoint/2010/main" val="2705654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health.tainan.gov.tw/warehouse/F3DFC480-85C3-48D3-A137-7F3A4E2C242C/%E5%BF%83%E7%90%86%E8%AB%AE%E5%95%86.png">
            <a:extLst>
              <a:ext uri="{FF2B5EF4-FFF2-40B4-BE49-F238E27FC236}">
                <a16:creationId xmlns:a16="http://schemas.microsoft.com/office/drawing/2014/main" id="{4E096500-BE62-49E6-93AD-1103EB2ADF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982"/>
            <a:ext cx="7200800" cy="68390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文字方塊 1">
            <a:extLst>
              <a:ext uri="{FF2B5EF4-FFF2-40B4-BE49-F238E27FC236}">
                <a16:creationId xmlns:a16="http://schemas.microsoft.com/office/drawing/2014/main" id="{22D167E2-94C4-4759-93DE-F70077E5A113}"/>
              </a:ext>
            </a:extLst>
          </p:cNvPr>
          <p:cNvSpPr txBox="1"/>
          <p:nvPr/>
        </p:nvSpPr>
        <p:spPr>
          <a:xfrm rot="20513728">
            <a:off x="-144525" y="1746731"/>
            <a:ext cx="2520280" cy="1323439"/>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r>
              <a:rPr lang="zh-TW" altLang="en-US" sz="4000" dirty="0">
                <a:solidFill>
                  <a:srgbClr val="CC3399"/>
                </a:solidFill>
                <a:highlight>
                  <a:srgbClr val="FFFF00"/>
                </a:highlight>
                <a:latin typeface="HGPSoeiKakugothicUB" panose="020B0A00000000000000" pitchFamily="34" charset="-128"/>
                <a:ea typeface="HGPSoeiKakugothicUB" panose="020B0A00000000000000" pitchFamily="34" charset="-128"/>
              </a:rPr>
              <a:t>諮商管道更多選擇</a:t>
            </a:r>
          </a:p>
        </p:txBody>
      </p:sp>
    </p:spTree>
    <p:extLst>
      <p:ext uri="{BB962C8B-B14F-4D97-AF65-F5344CB8AC3E}">
        <p14:creationId xmlns:p14="http://schemas.microsoft.com/office/powerpoint/2010/main" val="1925359591"/>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design019-engage ring-</Template>
  <TotalTime>2506</TotalTime>
  <Words>1419</Words>
  <Application>Microsoft Office PowerPoint</Application>
  <PresentationFormat>如螢幕大小 (4:3)</PresentationFormat>
  <Paragraphs>204</Paragraphs>
  <Slides>30</Slides>
  <Notes>3</Notes>
  <HiddenSlides>0</HiddenSlides>
  <MMClips>0</MMClips>
  <ScaleCrop>false</ScaleCrop>
  <HeadingPairs>
    <vt:vector size="6" baseType="variant">
      <vt:variant>
        <vt:lpstr>使用字型</vt:lpstr>
      </vt:variant>
      <vt:variant>
        <vt:i4>16</vt:i4>
      </vt:variant>
      <vt:variant>
        <vt:lpstr>佈景主題</vt:lpstr>
      </vt:variant>
      <vt:variant>
        <vt:i4>1</vt:i4>
      </vt:variant>
      <vt:variant>
        <vt:lpstr>投影片標題</vt:lpstr>
      </vt:variant>
      <vt:variant>
        <vt:i4>30</vt:i4>
      </vt:variant>
    </vt:vector>
  </HeadingPairs>
  <TitlesOfParts>
    <vt:vector size="47" baseType="lpstr">
      <vt:lpstr>Gulim</vt:lpstr>
      <vt:lpstr>HGPSoeiKakugothicUB</vt:lpstr>
      <vt:lpstr>HY헤드라인M</vt:lpstr>
      <vt:lpstr>Microsoft YaHei</vt:lpstr>
      <vt:lpstr>microsoftjhenghei</vt:lpstr>
      <vt:lpstr>ＭＳ Ｐゴシック</vt:lpstr>
      <vt:lpstr>宋体</vt:lpstr>
      <vt:lpstr>華康正顏楷體W5(P)</vt:lpstr>
      <vt:lpstr>微軟正黑體</vt:lpstr>
      <vt:lpstr>新細明體</vt:lpstr>
      <vt:lpstr>Arial</vt:lpstr>
      <vt:lpstr>Arial Black</vt:lpstr>
      <vt:lpstr>Calibri</vt:lpstr>
      <vt:lpstr>MV Boli</vt:lpstr>
      <vt:lpstr>Segoe UI Black</vt:lpstr>
      <vt:lpstr>Times New Roman</vt:lpstr>
      <vt:lpstr>標準デザイン</vt:lpstr>
      <vt:lpstr>臺南市政府員工協助方案 （員工篇）</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落實人本關懷 貫徹員工協助</dc:title>
  <dc:creator>user</dc:creator>
  <cp:lastModifiedBy>user</cp:lastModifiedBy>
  <cp:revision>277</cp:revision>
  <cp:lastPrinted>2024-05-14T05:47:48Z</cp:lastPrinted>
  <dcterms:created xsi:type="dcterms:W3CDTF">2016-02-10T07:31:22Z</dcterms:created>
  <dcterms:modified xsi:type="dcterms:W3CDTF">2025-04-28T02:35:25Z</dcterms:modified>
</cp:coreProperties>
</file>