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9" r:id="rId4"/>
    <p:sldId id="278" r:id="rId5"/>
    <p:sldId id="288" r:id="rId6"/>
    <p:sldId id="293" r:id="rId7"/>
    <p:sldId id="292" r:id="rId8"/>
    <p:sldId id="289" r:id="rId9"/>
    <p:sldId id="280" r:id="rId10"/>
    <p:sldId id="290" r:id="rId11"/>
    <p:sldId id="281" r:id="rId12"/>
    <p:sldId id="294" r:id="rId13"/>
    <p:sldId id="285" r:id="rId14"/>
    <p:sldId id="284" r:id="rId15"/>
    <p:sldId id="287" r:id="rId16"/>
    <p:sldId id="286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000"/>
    <a:srgbClr val="FF6600"/>
    <a:srgbClr val="663300"/>
    <a:srgbClr val="996633"/>
    <a:srgbClr val="FF99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6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A93CE0-D6D4-42A2-8502-251C6F7EA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1B2EB78-DEDD-4C3B-A7A0-15F6D58D1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C29EB7-662A-4406-99C4-9715D76B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ABC70F-3F2F-4710-B176-CB0D434C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99D23F-F27C-43AB-B4F7-EDC6A8A0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383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092BD0-ACAA-4011-B34C-1A6F8BEB0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916A452-F404-4B3D-8D13-8FD0C593A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4E8532-33D9-4572-97CB-D36288B64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DEA803-A58D-4442-AD13-75A9911A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5925D6-BAB7-4718-9D4D-F4560C34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29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C60BD3E-51C4-494C-A518-A8BA00434C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2BD341-6208-4EB5-ADBE-C8C8697B6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E9B81F-7439-4492-A837-6E60E182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9E9792-B39B-44C2-BBA9-2D72B55D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C2FF8E-76D2-4CD7-A7EB-C9C54772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297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32EEA7-513E-44DD-9247-1C584FBD8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3204C2-2EA8-43E2-95AB-D9997A849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316F5A-015A-4DC9-9DD5-734FB4E4F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62FAAE-4B7D-4BC6-88C1-D48F78B9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0A58B5-9C79-4AAE-80EC-396957CA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33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60F61B-144E-4779-A098-32E1AF1B6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FCABE3-1000-453C-AD92-5CFCD109A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F44745A-A7B9-461D-A114-F10D74F5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A82994-FFAB-4CAA-A512-0C41497D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0BA38F-E6DE-416C-85DB-23162969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78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D73503-53A8-4FB5-9953-129BB5EEF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7FC034-1DA8-4051-A2FF-3DEB5172D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F369D16-3C86-44B7-96B1-7E46C2D8C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166AC3-6BF5-48F4-BC45-429C34E8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ABCE4E0-67D5-4717-B4A3-67AD8A80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D475A5-365C-4F53-AAF5-5D8DFCD3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89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B4A2E0-4544-4FD6-BB29-27B385DA7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B21D13-E2C6-497F-A958-A15BABE66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943FA7-E239-4889-9CAD-66B446693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6FE7E71-CA62-4AF7-9D52-CF40B62AE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A4B2E01-7D5A-4FEA-AD41-E5FB4793C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36B19A0-12AB-410E-8E46-F5F37B9D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57A3DD1-697C-4A51-85D4-B0006C4D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1B1158B-AFED-4568-8F99-1E189D07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6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A06A8C-E6F0-4FF0-B04F-ACBF0153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05B2536-2633-42A0-B769-725C4939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8E62796-48C4-4B72-9607-5C927A504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F3CB204-8B38-4C92-9BAE-72E63FDE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4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10E909C-F836-4021-AD62-050B3F3B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16437F0-029F-45C0-9D3A-52E07C2F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B6547A1-6683-4654-A14B-B67DF765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72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0124C5-8FB1-4A37-B14A-26F70F40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B8CBB4-FBB6-43F8-9B94-8638866AE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7FEF540-B469-496F-BF6A-76097EED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4EC946-DE18-40CB-BC0E-B40727FB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6E72B1-BF36-4144-A2E6-B2196DF2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047FEB-E300-426A-B159-0A4B2CDD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26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021D47-600F-40F8-8C6C-28EEBD546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283E4EE-3572-4812-A883-D6A9B7C50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16D2FD8-A936-4DD1-871D-9B16B9E2C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3868C5-9DE1-4EC2-AEB3-6CE4B6AC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07BC9F-2965-4DC7-AB94-8E1FC10EE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17948E-45D4-43C3-8DDC-38AE14A4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64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33FB85A-A65A-4451-8027-BA1E31E2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54AA68-D496-42AF-AD03-71C2E5181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AD8890-F0C7-4761-9EDF-FCA8D3C57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E3E9-796F-4878-9433-13003CD6FE10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6E6BB6-AFB4-499B-80AA-6CEC9668C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1BDCC9-DF9D-4511-99E7-1852F054F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D727-3A56-41EE-8899-637771EF04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56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4.svg"/><Relationship Id="rId7" Type="http://schemas.openxmlformats.org/officeDocument/2006/relationships/image" Target="../media/image2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8.svg"/><Relationship Id="rId4" Type="http://schemas.openxmlformats.org/officeDocument/2006/relationships/image" Target="../media/image5.png"/><Relationship Id="rId9" Type="http://schemas.openxmlformats.org/officeDocument/2006/relationships/image" Target="../media/image2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4.svg"/><Relationship Id="rId7" Type="http://schemas.openxmlformats.org/officeDocument/2006/relationships/image" Target="../media/image2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4.svg"/><Relationship Id="rId4" Type="http://schemas.openxmlformats.org/officeDocument/2006/relationships/image" Target="../media/image8.png"/><Relationship Id="rId9" Type="http://schemas.openxmlformats.org/officeDocument/2006/relationships/image" Target="../media/image2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4.png"/><Relationship Id="rId4" Type="http://schemas.openxmlformats.org/officeDocument/2006/relationships/image" Target="../media/image3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7" Type="http://schemas.openxmlformats.org/officeDocument/2006/relationships/image" Target="../media/image14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5.sv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淚滴形 41">
            <a:extLst>
              <a:ext uri="{FF2B5EF4-FFF2-40B4-BE49-F238E27FC236}">
                <a16:creationId xmlns:a16="http://schemas.microsoft.com/office/drawing/2014/main" id="{31633889-1C76-464D-8637-B6FBF76DFCC8}"/>
              </a:ext>
            </a:extLst>
          </p:cNvPr>
          <p:cNvSpPr/>
          <p:nvPr/>
        </p:nvSpPr>
        <p:spPr>
          <a:xfrm rot="10800000">
            <a:off x="1590559" y="3188723"/>
            <a:ext cx="5421269" cy="431675"/>
          </a:xfrm>
          <a:custGeom>
            <a:avLst/>
            <a:gdLst>
              <a:gd name="connsiteX0" fmla="*/ 0 w 7653009"/>
              <a:gd name="connsiteY0" fmla="*/ 249098 h 498196"/>
              <a:gd name="connsiteX1" fmla="*/ 3826505 w 7653009"/>
              <a:gd name="connsiteY1" fmla="*/ 0 h 498196"/>
              <a:gd name="connsiteX2" fmla="*/ 7653009 w 7653009"/>
              <a:gd name="connsiteY2" fmla="*/ 0 h 498196"/>
              <a:gd name="connsiteX3" fmla="*/ 7653009 w 7653009"/>
              <a:gd name="connsiteY3" fmla="*/ 249098 h 498196"/>
              <a:gd name="connsiteX4" fmla="*/ 3826504 w 7653009"/>
              <a:gd name="connsiteY4" fmla="*/ 498196 h 498196"/>
              <a:gd name="connsiteX5" fmla="*/ -1 w 7653009"/>
              <a:gd name="connsiteY5" fmla="*/ 249098 h 498196"/>
              <a:gd name="connsiteX6" fmla="*/ 0 w 7653009"/>
              <a:gd name="connsiteY6" fmla="*/ 249098 h 498196"/>
              <a:gd name="connsiteX0" fmla="*/ 1 w 7653010"/>
              <a:gd name="connsiteY0" fmla="*/ 249098 h 297407"/>
              <a:gd name="connsiteX1" fmla="*/ 3826506 w 7653010"/>
              <a:gd name="connsiteY1" fmla="*/ 0 h 297407"/>
              <a:gd name="connsiteX2" fmla="*/ 7653010 w 7653010"/>
              <a:gd name="connsiteY2" fmla="*/ 0 h 297407"/>
              <a:gd name="connsiteX3" fmla="*/ 7653010 w 7653010"/>
              <a:gd name="connsiteY3" fmla="*/ 249098 h 297407"/>
              <a:gd name="connsiteX4" fmla="*/ 3977230 w 7653010"/>
              <a:gd name="connsiteY4" fmla="*/ 186697 h 297407"/>
              <a:gd name="connsiteX5" fmla="*/ 0 w 7653010"/>
              <a:gd name="connsiteY5" fmla="*/ 249098 h 297407"/>
              <a:gd name="connsiteX6" fmla="*/ 1 w 7653010"/>
              <a:gd name="connsiteY6" fmla="*/ 249098 h 297407"/>
              <a:gd name="connsiteX0" fmla="*/ 1 w 7653010"/>
              <a:gd name="connsiteY0" fmla="*/ 419920 h 468229"/>
              <a:gd name="connsiteX1" fmla="*/ 3826506 w 7653010"/>
              <a:gd name="connsiteY1" fmla="*/ 0 h 468229"/>
              <a:gd name="connsiteX2" fmla="*/ 7653010 w 7653010"/>
              <a:gd name="connsiteY2" fmla="*/ 170822 h 468229"/>
              <a:gd name="connsiteX3" fmla="*/ 7653010 w 7653010"/>
              <a:gd name="connsiteY3" fmla="*/ 419920 h 468229"/>
              <a:gd name="connsiteX4" fmla="*/ 3977230 w 7653010"/>
              <a:gd name="connsiteY4" fmla="*/ 357519 h 468229"/>
              <a:gd name="connsiteX5" fmla="*/ 0 w 7653010"/>
              <a:gd name="connsiteY5" fmla="*/ 419920 h 468229"/>
              <a:gd name="connsiteX6" fmla="*/ 1 w 7653010"/>
              <a:gd name="connsiteY6" fmla="*/ 419920 h 468229"/>
              <a:gd name="connsiteX0" fmla="*/ 1 w 7653010"/>
              <a:gd name="connsiteY0" fmla="*/ 419920 h 706800"/>
              <a:gd name="connsiteX1" fmla="*/ 3826506 w 7653010"/>
              <a:gd name="connsiteY1" fmla="*/ 0 h 706800"/>
              <a:gd name="connsiteX2" fmla="*/ 7653010 w 7653010"/>
              <a:gd name="connsiteY2" fmla="*/ 170822 h 706800"/>
              <a:gd name="connsiteX3" fmla="*/ 7622865 w 7653010"/>
              <a:gd name="connsiteY3" fmla="*/ 681177 h 706800"/>
              <a:gd name="connsiteX4" fmla="*/ 3977230 w 7653010"/>
              <a:gd name="connsiteY4" fmla="*/ 357519 h 706800"/>
              <a:gd name="connsiteX5" fmla="*/ 0 w 7653010"/>
              <a:gd name="connsiteY5" fmla="*/ 419920 h 706800"/>
              <a:gd name="connsiteX6" fmla="*/ 1 w 7653010"/>
              <a:gd name="connsiteY6" fmla="*/ 419920 h 706800"/>
              <a:gd name="connsiteX0" fmla="*/ 1 w 7622865"/>
              <a:gd name="connsiteY0" fmla="*/ 419920 h 706800"/>
              <a:gd name="connsiteX1" fmla="*/ 3826506 w 7622865"/>
              <a:gd name="connsiteY1" fmla="*/ 0 h 706800"/>
              <a:gd name="connsiteX2" fmla="*/ 7512333 w 7622865"/>
              <a:gd name="connsiteY2" fmla="*/ 462224 h 706800"/>
              <a:gd name="connsiteX3" fmla="*/ 7622865 w 7622865"/>
              <a:gd name="connsiteY3" fmla="*/ 681177 h 706800"/>
              <a:gd name="connsiteX4" fmla="*/ 3977230 w 7622865"/>
              <a:gd name="connsiteY4" fmla="*/ 357519 h 706800"/>
              <a:gd name="connsiteX5" fmla="*/ 0 w 7622865"/>
              <a:gd name="connsiteY5" fmla="*/ 419920 h 706800"/>
              <a:gd name="connsiteX6" fmla="*/ 1 w 7622865"/>
              <a:gd name="connsiteY6" fmla="*/ 419920 h 706800"/>
              <a:gd name="connsiteX0" fmla="*/ 1 w 7622865"/>
              <a:gd name="connsiteY0" fmla="*/ 255724 h 542604"/>
              <a:gd name="connsiteX1" fmla="*/ 3305455 w 7622865"/>
              <a:gd name="connsiteY1" fmla="*/ 0 h 542604"/>
              <a:gd name="connsiteX2" fmla="*/ 7512333 w 7622865"/>
              <a:gd name="connsiteY2" fmla="*/ 298028 h 542604"/>
              <a:gd name="connsiteX3" fmla="*/ 7622865 w 7622865"/>
              <a:gd name="connsiteY3" fmla="*/ 516981 h 542604"/>
              <a:gd name="connsiteX4" fmla="*/ 3977230 w 7622865"/>
              <a:gd name="connsiteY4" fmla="*/ 193323 h 542604"/>
              <a:gd name="connsiteX5" fmla="*/ 0 w 7622865"/>
              <a:gd name="connsiteY5" fmla="*/ 255724 h 542604"/>
              <a:gd name="connsiteX6" fmla="*/ 1 w 7622865"/>
              <a:gd name="connsiteY6" fmla="*/ 255724 h 54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22865" h="542604">
                <a:moveTo>
                  <a:pt x="1" y="255724"/>
                </a:moveTo>
                <a:cubicBezTo>
                  <a:pt x="1" y="118151"/>
                  <a:pt x="1192135" y="0"/>
                  <a:pt x="3305455" y="0"/>
                </a:cubicBezTo>
                <a:lnTo>
                  <a:pt x="7512333" y="298028"/>
                </a:lnTo>
                <a:lnTo>
                  <a:pt x="7622865" y="516981"/>
                </a:lnTo>
                <a:cubicBezTo>
                  <a:pt x="7622865" y="654554"/>
                  <a:pt x="6090550" y="193323"/>
                  <a:pt x="3977230" y="193323"/>
                </a:cubicBezTo>
                <a:cubicBezTo>
                  <a:pt x="1863910" y="193323"/>
                  <a:pt x="0" y="393297"/>
                  <a:pt x="0" y="255724"/>
                </a:cubicBezTo>
                <a:lnTo>
                  <a:pt x="1" y="255724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E99AC1F5-FD03-47D1-9EE9-CC3E47521230}"/>
              </a:ext>
            </a:extLst>
          </p:cNvPr>
          <p:cNvGrpSpPr/>
          <p:nvPr/>
        </p:nvGrpSpPr>
        <p:grpSpPr>
          <a:xfrm>
            <a:off x="812040" y="3642379"/>
            <a:ext cx="3368329" cy="2658193"/>
            <a:chOff x="830420" y="3487913"/>
            <a:chExt cx="3368329" cy="2658193"/>
          </a:xfrm>
        </p:grpSpPr>
        <p:pic>
          <p:nvPicPr>
            <p:cNvPr id="41" name="圖形 40" descr="이사회실 以實心填滿">
              <a:extLst>
                <a:ext uri="{FF2B5EF4-FFF2-40B4-BE49-F238E27FC236}">
                  <a16:creationId xmlns:a16="http://schemas.microsoft.com/office/drawing/2014/main" id="{BD7C506D-96A3-4A05-AEE6-71AEB65D96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0F748566-8D94-4970-90CF-1807C91E13B2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5" name="圖形 34" descr="水花">
            <a:extLst>
              <a:ext uri="{FF2B5EF4-FFF2-40B4-BE49-F238E27FC236}">
                <a16:creationId xmlns:a16="http://schemas.microsoft.com/office/drawing/2014/main" id="{A55AEB01-08F4-4933-8DF6-42A3BF6E94A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2353302">
            <a:off x="8944166" y="2547780"/>
            <a:ext cx="3086467" cy="3086467"/>
          </a:xfrm>
          <a:prstGeom prst="rect">
            <a:avLst/>
          </a:prstGeom>
        </p:spPr>
      </p:pic>
      <p:pic>
        <p:nvPicPr>
          <p:cNvPr id="34" name="圖形 33" descr="水花">
            <a:extLst>
              <a:ext uri="{FF2B5EF4-FFF2-40B4-BE49-F238E27FC236}">
                <a16:creationId xmlns:a16="http://schemas.microsoft.com/office/drawing/2014/main" id="{B36581DB-009C-4F53-8AFF-713E93AA3E3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087311">
            <a:off x="7059003" y="2848646"/>
            <a:ext cx="3086467" cy="3086467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7A90FAF1-8893-45E3-BA5A-21102830ED82}"/>
              </a:ext>
            </a:extLst>
          </p:cNvPr>
          <p:cNvSpPr/>
          <p:nvPr/>
        </p:nvSpPr>
        <p:spPr>
          <a:xfrm>
            <a:off x="793660" y="1996606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TW" altLang="en-US" sz="24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8486992-2C5A-4CEF-B116-F774F7033F99}"/>
              </a:ext>
            </a:extLst>
          </p:cNvPr>
          <p:cNvSpPr txBox="1"/>
          <p:nvPr/>
        </p:nvSpPr>
        <p:spPr>
          <a:xfrm>
            <a:off x="737407" y="323182"/>
            <a:ext cx="8895263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36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臺南市市立高級中等以下學校及幼兒園</a:t>
            </a:r>
            <a:endParaRPr lang="en-US" altLang="zh-TW" sz="3600" b="1" dirty="0">
              <a:solidFill>
                <a:srgbClr val="9966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CDD7212-455D-4DFA-ADB2-91B5156323E4}"/>
              </a:ext>
            </a:extLst>
          </p:cNvPr>
          <p:cNvSpPr txBox="1"/>
          <p:nvPr/>
        </p:nvSpPr>
        <p:spPr>
          <a:xfrm>
            <a:off x="1643073" y="2441039"/>
            <a:ext cx="6062019" cy="84023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54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211A7FA-01BB-4F4D-BDE3-06F4990FEA7E}"/>
              </a:ext>
            </a:extLst>
          </p:cNvPr>
          <p:cNvSpPr txBox="1"/>
          <p:nvPr/>
        </p:nvSpPr>
        <p:spPr>
          <a:xfrm>
            <a:off x="4545701" y="5782255"/>
            <a:ext cx="7254910" cy="480131"/>
          </a:xfrm>
          <a:prstGeom prst="rect">
            <a:avLst/>
          </a:prstGeom>
          <a:solidFill>
            <a:srgbClr val="FF9900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  事  管  理  員          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田 秀 娥</a:t>
            </a:r>
            <a:endParaRPr lang="en-US" altLang="zh-TW" sz="2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E426141B-33CE-4C3E-AEB5-0975E4B8578F}"/>
              </a:ext>
            </a:extLst>
          </p:cNvPr>
          <p:cNvGrpSpPr/>
          <p:nvPr/>
        </p:nvGrpSpPr>
        <p:grpSpPr>
          <a:xfrm>
            <a:off x="4180370" y="5779997"/>
            <a:ext cx="312816" cy="474946"/>
            <a:chOff x="4687493" y="5878771"/>
            <a:chExt cx="312816" cy="474946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8C54E652-BD41-4D3F-935B-59B5CE230F1B}"/>
                </a:ext>
              </a:extLst>
            </p:cNvPr>
            <p:cNvSpPr/>
            <p:nvPr/>
          </p:nvSpPr>
          <p:spPr>
            <a:xfrm>
              <a:off x="4819531" y="5881564"/>
              <a:ext cx="180778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FDD7DC9A-CC23-4D5F-9B46-6102DF3EFE04}"/>
                </a:ext>
              </a:extLst>
            </p:cNvPr>
            <p:cNvSpPr/>
            <p:nvPr/>
          </p:nvSpPr>
          <p:spPr>
            <a:xfrm>
              <a:off x="4687493" y="5878771"/>
              <a:ext cx="81088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8945A03F-B39D-4824-8F3F-9D56F4BA6A83}"/>
              </a:ext>
            </a:extLst>
          </p:cNvPr>
          <p:cNvGrpSpPr/>
          <p:nvPr/>
        </p:nvGrpSpPr>
        <p:grpSpPr>
          <a:xfrm>
            <a:off x="0" y="933445"/>
            <a:ext cx="11685032" cy="758755"/>
            <a:chOff x="0" y="1998368"/>
            <a:chExt cx="11685032" cy="758755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03B19F26-E0A0-46CC-BA69-7E4F2830D66D}"/>
                </a:ext>
              </a:extLst>
            </p:cNvPr>
            <p:cNvSpPr/>
            <p:nvPr/>
          </p:nvSpPr>
          <p:spPr>
            <a:xfrm>
              <a:off x="0" y="1998368"/>
              <a:ext cx="11454593" cy="201918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91BB560D-0A6E-4A68-AB64-9AB2EE161D51}"/>
                </a:ext>
              </a:extLst>
            </p:cNvPr>
            <p:cNvSpPr/>
            <p:nvPr/>
          </p:nvSpPr>
          <p:spPr>
            <a:xfrm>
              <a:off x="11363112" y="2187108"/>
              <a:ext cx="92004" cy="570014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A293C7B2-3E40-4CDC-BC86-A858F1AD29ED}"/>
                </a:ext>
              </a:extLst>
            </p:cNvPr>
            <p:cNvSpPr/>
            <p:nvPr/>
          </p:nvSpPr>
          <p:spPr>
            <a:xfrm>
              <a:off x="11532650" y="1999963"/>
              <a:ext cx="152382" cy="75716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9599EA83-CA02-44C2-995E-44BF5032396A}"/>
              </a:ext>
            </a:extLst>
          </p:cNvPr>
          <p:cNvSpPr/>
          <p:nvPr/>
        </p:nvSpPr>
        <p:spPr>
          <a:xfrm>
            <a:off x="11853126" y="5790233"/>
            <a:ext cx="81088" cy="472153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E1AE6277-BC2C-4C39-B545-8ECE72A2285C}"/>
              </a:ext>
            </a:extLst>
          </p:cNvPr>
          <p:cNvGrpSpPr/>
          <p:nvPr/>
        </p:nvGrpSpPr>
        <p:grpSpPr>
          <a:xfrm rot="10800000">
            <a:off x="12913" y="5777348"/>
            <a:ext cx="4104667" cy="477595"/>
            <a:chOff x="1422498" y="5878771"/>
            <a:chExt cx="4104667" cy="477595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81916B9-0308-4BE0-B9E4-FDB7C4D1B73A}"/>
                </a:ext>
              </a:extLst>
            </p:cNvPr>
            <p:cNvSpPr/>
            <p:nvPr/>
          </p:nvSpPr>
          <p:spPr>
            <a:xfrm>
              <a:off x="4819531" y="5881564"/>
              <a:ext cx="180778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2D1CD60D-19D4-4BF3-B0D1-5571BC357B81}"/>
                </a:ext>
              </a:extLst>
            </p:cNvPr>
            <p:cNvSpPr/>
            <p:nvPr/>
          </p:nvSpPr>
          <p:spPr>
            <a:xfrm>
              <a:off x="4687493" y="5878771"/>
              <a:ext cx="81088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DA043731-D4E1-4A3F-803A-B039AA9DE10A}"/>
                </a:ext>
              </a:extLst>
            </p:cNvPr>
            <p:cNvSpPr/>
            <p:nvPr/>
          </p:nvSpPr>
          <p:spPr>
            <a:xfrm>
              <a:off x="5052825" y="5884211"/>
              <a:ext cx="474340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2E79FF70-2FBB-46F0-A5A6-C92B18DAB273}"/>
                </a:ext>
              </a:extLst>
            </p:cNvPr>
            <p:cNvSpPr/>
            <p:nvPr/>
          </p:nvSpPr>
          <p:spPr>
            <a:xfrm>
              <a:off x="1422498" y="5884213"/>
              <a:ext cx="3204631" cy="47215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D15856BF-BD40-42F0-B2E3-CC8DA37BADF4}"/>
              </a:ext>
            </a:extLst>
          </p:cNvPr>
          <p:cNvSpPr txBox="1"/>
          <p:nvPr/>
        </p:nvSpPr>
        <p:spPr>
          <a:xfrm rot="21363301">
            <a:off x="9984896" y="3707174"/>
            <a:ext cx="1210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FB1CE86-CBA2-4487-964B-F78C63876F0D}"/>
              </a:ext>
            </a:extLst>
          </p:cNvPr>
          <p:cNvSpPr txBox="1"/>
          <p:nvPr/>
        </p:nvSpPr>
        <p:spPr>
          <a:xfrm rot="1426890">
            <a:off x="8229368" y="3907424"/>
            <a:ext cx="1210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7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5B56F0F-9381-435E-DFB6-BAC841083915}"/>
              </a:ext>
            </a:extLst>
          </p:cNvPr>
          <p:cNvSpPr txBox="1"/>
          <p:nvPr/>
        </p:nvSpPr>
        <p:spPr>
          <a:xfrm>
            <a:off x="630157" y="1553972"/>
            <a:ext cx="2658194" cy="75713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en-US" altLang="zh-TW" sz="48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8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AD26CB3-AAF2-F21E-5353-FD576A15A2F1}"/>
              </a:ext>
            </a:extLst>
          </p:cNvPr>
          <p:cNvSpPr txBox="1"/>
          <p:nvPr/>
        </p:nvSpPr>
        <p:spPr>
          <a:xfrm>
            <a:off x="7582680" y="2441039"/>
            <a:ext cx="1591508" cy="84023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5400" b="1" dirty="0">
                <a:solidFill>
                  <a:srgbClr val="9966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</a:p>
        </p:txBody>
      </p:sp>
    </p:spTree>
    <p:extLst>
      <p:ext uri="{BB962C8B-B14F-4D97-AF65-F5344CB8AC3E}">
        <p14:creationId xmlns:p14="http://schemas.microsoft.com/office/powerpoint/2010/main" val="109449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AAD18E79-D9AD-4710-B3D8-F2FBFE3DEEFA}"/>
              </a:ext>
            </a:extLst>
          </p:cNvPr>
          <p:cNvSpPr/>
          <p:nvPr/>
        </p:nvSpPr>
        <p:spPr>
          <a:xfrm>
            <a:off x="2487706" y="2931459"/>
            <a:ext cx="7032812" cy="1600200"/>
          </a:xfrm>
          <a:custGeom>
            <a:avLst/>
            <a:gdLst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706470 w 7032812"/>
              <a:gd name="connsiteY3" fmla="*/ 403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032812" h="1600200">
                <a:moveTo>
                  <a:pt x="403412" y="255494"/>
                </a:moveTo>
                <a:lnTo>
                  <a:pt x="1963270" y="0"/>
                </a:lnTo>
                <a:lnTo>
                  <a:pt x="3133165" y="174812"/>
                </a:lnTo>
                <a:lnTo>
                  <a:pt x="4706470" y="40341"/>
                </a:lnTo>
                <a:lnTo>
                  <a:pt x="5674659" y="201706"/>
                </a:lnTo>
                <a:lnTo>
                  <a:pt x="6911788" y="201706"/>
                </a:lnTo>
                <a:lnTo>
                  <a:pt x="7032812" y="820270"/>
                </a:lnTo>
                <a:lnTo>
                  <a:pt x="6965576" y="1317812"/>
                </a:lnTo>
                <a:lnTo>
                  <a:pt x="6454588" y="1492623"/>
                </a:lnTo>
                <a:lnTo>
                  <a:pt x="5096435" y="1600200"/>
                </a:lnTo>
                <a:lnTo>
                  <a:pt x="4222376" y="1465729"/>
                </a:lnTo>
                <a:lnTo>
                  <a:pt x="3267635" y="1573306"/>
                </a:lnTo>
                <a:lnTo>
                  <a:pt x="2501153" y="1465729"/>
                </a:lnTo>
                <a:lnTo>
                  <a:pt x="1640541" y="1559859"/>
                </a:lnTo>
                <a:lnTo>
                  <a:pt x="793376" y="1465729"/>
                </a:lnTo>
                <a:lnTo>
                  <a:pt x="201706" y="1492623"/>
                </a:lnTo>
                <a:lnTo>
                  <a:pt x="0" y="968188"/>
                </a:lnTo>
                <a:lnTo>
                  <a:pt x="188259" y="551329"/>
                </a:lnTo>
                <a:lnTo>
                  <a:pt x="403412" y="255494"/>
                </a:ln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諮商鐘點費用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3B048EBB-0D6D-4EFA-8E87-8C93BE839648}"/>
              </a:ext>
            </a:extLst>
          </p:cNvPr>
          <p:cNvSpPr/>
          <p:nvPr/>
        </p:nvSpPr>
        <p:spPr>
          <a:xfrm>
            <a:off x="3508202" y="3306493"/>
            <a:ext cx="1815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67A6826-FF18-473B-9B7C-C1A6A3C40D5F}"/>
              </a:ext>
            </a:extLst>
          </p:cNvPr>
          <p:cNvSpPr/>
          <p:nvPr/>
        </p:nvSpPr>
        <p:spPr>
          <a:xfrm>
            <a:off x="5065399" y="3297306"/>
            <a:ext cx="37617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補助</a:t>
            </a:r>
            <a:r>
              <a:rPr lang="en-US" altLang="zh-TW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4A4437B-6CB3-A491-DF97-F5CBA941670B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1522353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!!手繪多邊形: 圖案 111">
            <a:extLst>
              <a:ext uri="{FF2B5EF4-FFF2-40B4-BE49-F238E27FC236}">
                <a16:creationId xmlns:a16="http://schemas.microsoft.com/office/drawing/2014/main" id="{61144D5E-F002-31B0-BE18-AC2CB07BC85D}"/>
              </a:ext>
            </a:extLst>
          </p:cNvPr>
          <p:cNvSpPr/>
          <p:nvPr/>
        </p:nvSpPr>
        <p:spPr>
          <a:xfrm>
            <a:off x="6752038" y="3619950"/>
            <a:ext cx="2803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公出或公假登記</a:t>
            </a:r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差假登記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0B231D45-292D-41F0-8D86-7FC9E25D3454}"/>
              </a:ext>
            </a:extLst>
          </p:cNvPr>
          <p:cNvSpPr/>
          <p:nvPr/>
        </p:nvSpPr>
        <p:spPr>
          <a:xfrm>
            <a:off x="1768865" y="3186418"/>
            <a:ext cx="94071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申請諮商輔導之教師於上班時間接受諮商服務，以不影響課務為原則，得依相關規定辦理公出或公假登記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D1EF12A-404B-4350-A974-3C3FC82512D2}"/>
              </a:ext>
            </a:extLst>
          </p:cNvPr>
          <p:cNvSpPr/>
          <p:nvPr/>
        </p:nvSpPr>
        <p:spPr>
          <a:xfrm>
            <a:off x="1227992" y="3259476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09F2814-21BB-526F-A4C4-17960AB580CB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sp>
        <p:nvSpPr>
          <p:cNvPr id="14" name="!!手繪多邊形: 圖案 11">
            <a:extLst>
              <a:ext uri="{FF2B5EF4-FFF2-40B4-BE49-F238E27FC236}">
                <a16:creationId xmlns:a16="http://schemas.microsoft.com/office/drawing/2014/main" id="{41D01188-9773-EBCC-473C-BD7B410E2DFC}"/>
              </a:ext>
            </a:extLst>
          </p:cNvPr>
          <p:cNvSpPr/>
          <p:nvPr/>
        </p:nvSpPr>
        <p:spPr>
          <a:xfrm>
            <a:off x="5190566" y="3710660"/>
            <a:ext cx="2528045" cy="439574"/>
          </a:xfrm>
          <a:custGeom>
            <a:avLst/>
            <a:gdLst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706470 w 7032812"/>
              <a:gd name="connsiteY3" fmla="*/ 403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612340 w 7032812"/>
              <a:gd name="connsiteY3" fmla="*/ 2689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612340 w 7032812"/>
              <a:gd name="connsiteY3" fmla="*/ 268941 h 1600200"/>
              <a:gd name="connsiteX4" fmla="*/ 5674659 w 7032812"/>
              <a:gd name="connsiteY4" fmla="*/ 201706 h 1600200"/>
              <a:gd name="connsiteX5" fmla="*/ 6347011 w 7032812"/>
              <a:gd name="connsiteY5" fmla="*/ 537882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6965576"/>
              <a:gd name="connsiteY0" fmla="*/ 255494 h 1600200"/>
              <a:gd name="connsiteX1" fmla="*/ 1963270 w 6965576"/>
              <a:gd name="connsiteY1" fmla="*/ 0 h 1600200"/>
              <a:gd name="connsiteX2" fmla="*/ 3133165 w 6965576"/>
              <a:gd name="connsiteY2" fmla="*/ 174812 h 1600200"/>
              <a:gd name="connsiteX3" fmla="*/ 4612340 w 6965576"/>
              <a:gd name="connsiteY3" fmla="*/ 268941 h 1600200"/>
              <a:gd name="connsiteX4" fmla="*/ 5674659 w 6965576"/>
              <a:gd name="connsiteY4" fmla="*/ 201706 h 1600200"/>
              <a:gd name="connsiteX5" fmla="*/ 6347011 w 6965576"/>
              <a:gd name="connsiteY5" fmla="*/ 537882 h 1600200"/>
              <a:gd name="connsiteX6" fmla="*/ 6360459 w 6965576"/>
              <a:gd name="connsiteY6" fmla="*/ 1089212 h 1600200"/>
              <a:gd name="connsiteX7" fmla="*/ 6965576 w 6965576"/>
              <a:gd name="connsiteY7" fmla="*/ 1317812 h 1600200"/>
              <a:gd name="connsiteX8" fmla="*/ 6454588 w 6965576"/>
              <a:gd name="connsiteY8" fmla="*/ 1492623 h 1600200"/>
              <a:gd name="connsiteX9" fmla="*/ 5096435 w 6965576"/>
              <a:gd name="connsiteY9" fmla="*/ 1600200 h 1600200"/>
              <a:gd name="connsiteX10" fmla="*/ 4222376 w 6965576"/>
              <a:gd name="connsiteY10" fmla="*/ 1465729 h 1600200"/>
              <a:gd name="connsiteX11" fmla="*/ 3267635 w 6965576"/>
              <a:gd name="connsiteY11" fmla="*/ 1573306 h 1600200"/>
              <a:gd name="connsiteX12" fmla="*/ 2501153 w 6965576"/>
              <a:gd name="connsiteY12" fmla="*/ 1465729 h 1600200"/>
              <a:gd name="connsiteX13" fmla="*/ 1640541 w 6965576"/>
              <a:gd name="connsiteY13" fmla="*/ 1559859 h 1600200"/>
              <a:gd name="connsiteX14" fmla="*/ 793376 w 6965576"/>
              <a:gd name="connsiteY14" fmla="*/ 1465729 h 1600200"/>
              <a:gd name="connsiteX15" fmla="*/ 201706 w 6965576"/>
              <a:gd name="connsiteY15" fmla="*/ 1492623 h 1600200"/>
              <a:gd name="connsiteX16" fmla="*/ 0 w 6965576"/>
              <a:gd name="connsiteY16" fmla="*/ 968188 h 1600200"/>
              <a:gd name="connsiteX17" fmla="*/ 188259 w 6965576"/>
              <a:gd name="connsiteY17" fmla="*/ 551329 h 1600200"/>
              <a:gd name="connsiteX18" fmla="*/ 403412 w 6965576"/>
              <a:gd name="connsiteY18" fmla="*/ 255494 h 1600200"/>
              <a:gd name="connsiteX0" fmla="*/ 403412 w 6454588"/>
              <a:gd name="connsiteY0" fmla="*/ 255494 h 1600200"/>
              <a:gd name="connsiteX1" fmla="*/ 1963270 w 6454588"/>
              <a:gd name="connsiteY1" fmla="*/ 0 h 1600200"/>
              <a:gd name="connsiteX2" fmla="*/ 3133165 w 6454588"/>
              <a:gd name="connsiteY2" fmla="*/ 174812 h 1600200"/>
              <a:gd name="connsiteX3" fmla="*/ 4612340 w 6454588"/>
              <a:gd name="connsiteY3" fmla="*/ 268941 h 1600200"/>
              <a:gd name="connsiteX4" fmla="*/ 5674659 w 6454588"/>
              <a:gd name="connsiteY4" fmla="*/ 201706 h 1600200"/>
              <a:gd name="connsiteX5" fmla="*/ 6347011 w 6454588"/>
              <a:gd name="connsiteY5" fmla="*/ 537882 h 1600200"/>
              <a:gd name="connsiteX6" fmla="*/ 6360459 w 6454588"/>
              <a:gd name="connsiteY6" fmla="*/ 1089212 h 1600200"/>
              <a:gd name="connsiteX7" fmla="*/ 6199094 w 6454588"/>
              <a:gd name="connsiteY7" fmla="*/ 1304365 h 1600200"/>
              <a:gd name="connsiteX8" fmla="*/ 6454588 w 6454588"/>
              <a:gd name="connsiteY8" fmla="*/ 1492623 h 1600200"/>
              <a:gd name="connsiteX9" fmla="*/ 5096435 w 6454588"/>
              <a:gd name="connsiteY9" fmla="*/ 1600200 h 1600200"/>
              <a:gd name="connsiteX10" fmla="*/ 4222376 w 6454588"/>
              <a:gd name="connsiteY10" fmla="*/ 1465729 h 1600200"/>
              <a:gd name="connsiteX11" fmla="*/ 3267635 w 6454588"/>
              <a:gd name="connsiteY11" fmla="*/ 1573306 h 1600200"/>
              <a:gd name="connsiteX12" fmla="*/ 2501153 w 6454588"/>
              <a:gd name="connsiteY12" fmla="*/ 1465729 h 1600200"/>
              <a:gd name="connsiteX13" fmla="*/ 1640541 w 6454588"/>
              <a:gd name="connsiteY13" fmla="*/ 1559859 h 1600200"/>
              <a:gd name="connsiteX14" fmla="*/ 793376 w 6454588"/>
              <a:gd name="connsiteY14" fmla="*/ 1465729 h 1600200"/>
              <a:gd name="connsiteX15" fmla="*/ 201706 w 6454588"/>
              <a:gd name="connsiteY15" fmla="*/ 1492623 h 1600200"/>
              <a:gd name="connsiteX16" fmla="*/ 0 w 6454588"/>
              <a:gd name="connsiteY16" fmla="*/ 968188 h 1600200"/>
              <a:gd name="connsiteX17" fmla="*/ 188259 w 6454588"/>
              <a:gd name="connsiteY17" fmla="*/ 551329 h 1600200"/>
              <a:gd name="connsiteX18" fmla="*/ 403412 w 6454588"/>
              <a:gd name="connsiteY18" fmla="*/ 255494 h 1600200"/>
              <a:gd name="connsiteX0" fmla="*/ 403412 w 6360459"/>
              <a:gd name="connsiteY0" fmla="*/ 255494 h 1600200"/>
              <a:gd name="connsiteX1" fmla="*/ 1963270 w 6360459"/>
              <a:gd name="connsiteY1" fmla="*/ 0 h 1600200"/>
              <a:gd name="connsiteX2" fmla="*/ 3133165 w 6360459"/>
              <a:gd name="connsiteY2" fmla="*/ 174812 h 1600200"/>
              <a:gd name="connsiteX3" fmla="*/ 4612340 w 6360459"/>
              <a:gd name="connsiteY3" fmla="*/ 268941 h 1600200"/>
              <a:gd name="connsiteX4" fmla="*/ 5674659 w 6360459"/>
              <a:gd name="connsiteY4" fmla="*/ 201706 h 1600200"/>
              <a:gd name="connsiteX5" fmla="*/ 6347011 w 6360459"/>
              <a:gd name="connsiteY5" fmla="*/ 537882 h 1600200"/>
              <a:gd name="connsiteX6" fmla="*/ 6360459 w 6360459"/>
              <a:gd name="connsiteY6" fmla="*/ 1089212 h 1600200"/>
              <a:gd name="connsiteX7" fmla="*/ 6199094 w 6360459"/>
              <a:gd name="connsiteY7" fmla="*/ 1304365 h 1600200"/>
              <a:gd name="connsiteX8" fmla="*/ 5513294 w 6360459"/>
              <a:gd name="connsiteY8" fmla="*/ 1465729 h 1600200"/>
              <a:gd name="connsiteX9" fmla="*/ 5096435 w 6360459"/>
              <a:gd name="connsiteY9" fmla="*/ 1600200 h 1600200"/>
              <a:gd name="connsiteX10" fmla="*/ 4222376 w 6360459"/>
              <a:gd name="connsiteY10" fmla="*/ 1465729 h 1600200"/>
              <a:gd name="connsiteX11" fmla="*/ 3267635 w 6360459"/>
              <a:gd name="connsiteY11" fmla="*/ 1573306 h 1600200"/>
              <a:gd name="connsiteX12" fmla="*/ 2501153 w 6360459"/>
              <a:gd name="connsiteY12" fmla="*/ 1465729 h 1600200"/>
              <a:gd name="connsiteX13" fmla="*/ 1640541 w 6360459"/>
              <a:gd name="connsiteY13" fmla="*/ 1559859 h 1600200"/>
              <a:gd name="connsiteX14" fmla="*/ 793376 w 6360459"/>
              <a:gd name="connsiteY14" fmla="*/ 1465729 h 1600200"/>
              <a:gd name="connsiteX15" fmla="*/ 201706 w 6360459"/>
              <a:gd name="connsiteY15" fmla="*/ 1492623 h 1600200"/>
              <a:gd name="connsiteX16" fmla="*/ 0 w 6360459"/>
              <a:gd name="connsiteY16" fmla="*/ 968188 h 1600200"/>
              <a:gd name="connsiteX17" fmla="*/ 188259 w 6360459"/>
              <a:gd name="connsiteY17" fmla="*/ 551329 h 1600200"/>
              <a:gd name="connsiteX18" fmla="*/ 403412 w 6360459"/>
              <a:gd name="connsiteY18" fmla="*/ 255494 h 1600200"/>
              <a:gd name="connsiteX0" fmla="*/ 403412 w 6360459"/>
              <a:gd name="connsiteY0" fmla="*/ 255494 h 1600200"/>
              <a:gd name="connsiteX1" fmla="*/ 1963270 w 6360459"/>
              <a:gd name="connsiteY1" fmla="*/ 0 h 1600200"/>
              <a:gd name="connsiteX2" fmla="*/ 3133165 w 6360459"/>
              <a:gd name="connsiteY2" fmla="*/ 174812 h 1600200"/>
              <a:gd name="connsiteX3" fmla="*/ 4612340 w 6360459"/>
              <a:gd name="connsiteY3" fmla="*/ 268941 h 1600200"/>
              <a:gd name="connsiteX4" fmla="*/ 5674659 w 6360459"/>
              <a:gd name="connsiteY4" fmla="*/ 201706 h 1600200"/>
              <a:gd name="connsiteX5" fmla="*/ 6347011 w 6360459"/>
              <a:gd name="connsiteY5" fmla="*/ 537882 h 1600200"/>
              <a:gd name="connsiteX6" fmla="*/ 6360459 w 6360459"/>
              <a:gd name="connsiteY6" fmla="*/ 1089212 h 1600200"/>
              <a:gd name="connsiteX7" fmla="*/ 6199094 w 6360459"/>
              <a:gd name="connsiteY7" fmla="*/ 1304365 h 1600200"/>
              <a:gd name="connsiteX8" fmla="*/ 5513294 w 6360459"/>
              <a:gd name="connsiteY8" fmla="*/ 1465729 h 1600200"/>
              <a:gd name="connsiteX9" fmla="*/ 5096435 w 6360459"/>
              <a:gd name="connsiteY9" fmla="*/ 1600200 h 1600200"/>
              <a:gd name="connsiteX10" fmla="*/ 4222376 w 6360459"/>
              <a:gd name="connsiteY10" fmla="*/ 1465729 h 1600200"/>
              <a:gd name="connsiteX11" fmla="*/ 3267635 w 6360459"/>
              <a:gd name="connsiteY11" fmla="*/ 1573306 h 1600200"/>
              <a:gd name="connsiteX12" fmla="*/ 2501153 w 6360459"/>
              <a:gd name="connsiteY12" fmla="*/ 1465729 h 1600200"/>
              <a:gd name="connsiteX13" fmla="*/ 1735474 w 6360459"/>
              <a:gd name="connsiteY13" fmla="*/ 1459090 h 1600200"/>
              <a:gd name="connsiteX14" fmla="*/ 793376 w 6360459"/>
              <a:gd name="connsiteY14" fmla="*/ 1465729 h 1600200"/>
              <a:gd name="connsiteX15" fmla="*/ 201706 w 6360459"/>
              <a:gd name="connsiteY15" fmla="*/ 1492623 h 1600200"/>
              <a:gd name="connsiteX16" fmla="*/ 0 w 6360459"/>
              <a:gd name="connsiteY16" fmla="*/ 968188 h 1600200"/>
              <a:gd name="connsiteX17" fmla="*/ 188259 w 6360459"/>
              <a:gd name="connsiteY17" fmla="*/ 551329 h 1600200"/>
              <a:gd name="connsiteX18" fmla="*/ 403412 w 6360459"/>
              <a:gd name="connsiteY18" fmla="*/ 255494 h 1600200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201706 w 6360459"/>
              <a:gd name="connsiteY15" fmla="*/ 1539436 h 1647013"/>
              <a:gd name="connsiteX16" fmla="*/ 0 w 6360459"/>
              <a:gd name="connsiteY16" fmla="*/ 1015001 h 1647013"/>
              <a:gd name="connsiteX17" fmla="*/ 188259 w 6360459"/>
              <a:gd name="connsiteY17" fmla="*/ 598142 h 1647013"/>
              <a:gd name="connsiteX18" fmla="*/ 909718 w 6360459"/>
              <a:gd name="connsiteY18" fmla="*/ 0 h 1647013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201706 w 6360459"/>
              <a:gd name="connsiteY15" fmla="*/ 1539436 h 1647013"/>
              <a:gd name="connsiteX16" fmla="*/ 0 w 6360459"/>
              <a:gd name="connsiteY16" fmla="*/ 1015001 h 1647013"/>
              <a:gd name="connsiteX17" fmla="*/ 599630 w 6360459"/>
              <a:gd name="connsiteY17" fmla="*/ 547758 h 1647013"/>
              <a:gd name="connsiteX18" fmla="*/ 909718 w 6360459"/>
              <a:gd name="connsiteY18" fmla="*/ 0 h 1647013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486503 w 6360459"/>
              <a:gd name="connsiteY15" fmla="*/ 1388286 h 1647013"/>
              <a:gd name="connsiteX16" fmla="*/ 0 w 6360459"/>
              <a:gd name="connsiteY16" fmla="*/ 1015001 h 1647013"/>
              <a:gd name="connsiteX17" fmla="*/ 599630 w 6360459"/>
              <a:gd name="connsiteY17" fmla="*/ 547758 h 1647013"/>
              <a:gd name="connsiteX18" fmla="*/ 909718 w 6360459"/>
              <a:gd name="connsiteY18" fmla="*/ 0 h 1647013"/>
              <a:gd name="connsiteX0" fmla="*/ 498344 w 5949085"/>
              <a:gd name="connsiteY0" fmla="*/ 0 h 1647013"/>
              <a:gd name="connsiteX1" fmla="*/ 1551896 w 5949085"/>
              <a:gd name="connsiteY1" fmla="*/ 46813 h 1647013"/>
              <a:gd name="connsiteX2" fmla="*/ 2721791 w 5949085"/>
              <a:gd name="connsiteY2" fmla="*/ 221625 h 1647013"/>
              <a:gd name="connsiteX3" fmla="*/ 4200966 w 5949085"/>
              <a:gd name="connsiteY3" fmla="*/ 315754 h 1647013"/>
              <a:gd name="connsiteX4" fmla="*/ 5263285 w 5949085"/>
              <a:gd name="connsiteY4" fmla="*/ 248519 h 1647013"/>
              <a:gd name="connsiteX5" fmla="*/ 5935637 w 5949085"/>
              <a:gd name="connsiteY5" fmla="*/ 584695 h 1647013"/>
              <a:gd name="connsiteX6" fmla="*/ 5949085 w 5949085"/>
              <a:gd name="connsiteY6" fmla="*/ 1136025 h 1647013"/>
              <a:gd name="connsiteX7" fmla="*/ 5787720 w 5949085"/>
              <a:gd name="connsiteY7" fmla="*/ 1351178 h 1647013"/>
              <a:gd name="connsiteX8" fmla="*/ 5101920 w 5949085"/>
              <a:gd name="connsiteY8" fmla="*/ 1512542 h 1647013"/>
              <a:gd name="connsiteX9" fmla="*/ 4685061 w 5949085"/>
              <a:gd name="connsiteY9" fmla="*/ 1647013 h 1647013"/>
              <a:gd name="connsiteX10" fmla="*/ 3811002 w 5949085"/>
              <a:gd name="connsiteY10" fmla="*/ 1512542 h 1647013"/>
              <a:gd name="connsiteX11" fmla="*/ 2856261 w 5949085"/>
              <a:gd name="connsiteY11" fmla="*/ 1620119 h 1647013"/>
              <a:gd name="connsiteX12" fmla="*/ 2089779 w 5949085"/>
              <a:gd name="connsiteY12" fmla="*/ 1512542 h 1647013"/>
              <a:gd name="connsiteX13" fmla="*/ 1324100 w 5949085"/>
              <a:gd name="connsiteY13" fmla="*/ 1505903 h 1647013"/>
              <a:gd name="connsiteX14" fmla="*/ 382002 w 5949085"/>
              <a:gd name="connsiteY14" fmla="*/ 1512542 h 1647013"/>
              <a:gd name="connsiteX15" fmla="*/ 75129 w 5949085"/>
              <a:gd name="connsiteY15" fmla="*/ 1388286 h 1647013"/>
              <a:gd name="connsiteX16" fmla="*/ 0 w 5949085"/>
              <a:gd name="connsiteY16" fmla="*/ 813465 h 1647013"/>
              <a:gd name="connsiteX17" fmla="*/ 188256 w 5949085"/>
              <a:gd name="connsiteY17" fmla="*/ 547758 h 1647013"/>
              <a:gd name="connsiteX18" fmla="*/ 498344 w 5949085"/>
              <a:gd name="connsiteY18" fmla="*/ 0 h 164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949085" h="1647013">
                <a:moveTo>
                  <a:pt x="498344" y="0"/>
                </a:moveTo>
                <a:lnTo>
                  <a:pt x="1551896" y="46813"/>
                </a:lnTo>
                <a:lnTo>
                  <a:pt x="2721791" y="221625"/>
                </a:lnTo>
                <a:lnTo>
                  <a:pt x="4200966" y="315754"/>
                </a:lnTo>
                <a:lnTo>
                  <a:pt x="5263285" y="248519"/>
                </a:lnTo>
                <a:lnTo>
                  <a:pt x="5935637" y="584695"/>
                </a:lnTo>
                <a:lnTo>
                  <a:pt x="5949085" y="1136025"/>
                </a:lnTo>
                <a:lnTo>
                  <a:pt x="5787720" y="1351178"/>
                </a:lnTo>
                <a:lnTo>
                  <a:pt x="5101920" y="1512542"/>
                </a:lnTo>
                <a:lnTo>
                  <a:pt x="4685061" y="1647013"/>
                </a:lnTo>
                <a:lnTo>
                  <a:pt x="3811002" y="1512542"/>
                </a:lnTo>
                <a:lnTo>
                  <a:pt x="2856261" y="1620119"/>
                </a:lnTo>
                <a:lnTo>
                  <a:pt x="2089779" y="1512542"/>
                </a:lnTo>
                <a:lnTo>
                  <a:pt x="1324100" y="1505903"/>
                </a:lnTo>
                <a:cubicBezTo>
                  <a:pt x="1010067" y="1508116"/>
                  <a:pt x="590164" y="1532145"/>
                  <a:pt x="382002" y="1512542"/>
                </a:cubicBezTo>
                <a:cubicBezTo>
                  <a:pt x="173840" y="1492939"/>
                  <a:pt x="272352" y="1379321"/>
                  <a:pt x="75129" y="1388286"/>
                </a:cubicBezTo>
                <a:lnTo>
                  <a:pt x="0" y="813465"/>
                </a:lnTo>
                <a:lnTo>
                  <a:pt x="188256" y="547758"/>
                </a:lnTo>
                <a:lnTo>
                  <a:pt x="498344" y="0"/>
                </a:lnTo>
                <a:close/>
              </a:path>
            </a:pathLst>
          </a:custGeom>
          <a:solidFill>
            <a:srgbClr val="6633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544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split orient="vert"/>
      </p:transition>
    </mc:Choice>
    <mc:Fallback xmlns="">
      <p:transition spd="slow" advClick="0" advTm="5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!!手繪多邊形: 圖案 11">
            <a:extLst>
              <a:ext uri="{FF2B5EF4-FFF2-40B4-BE49-F238E27FC236}">
                <a16:creationId xmlns:a16="http://schemas.microsoft.com/office/drawing/2014/main" id="{873FAD42-3B78-4ADB-71B9-EF88EE95921B}"/>
              </a:ext>
            </a:extLst>
          </p:cNvPr>
          <p:cNvSpPr/>
          <p:nvPr/>
        </p:nvSpPr>
        <p:spPr>
          <a:xfrm>
            <a:off x="2487706" y="2931459"/>
            <a:ext cx="7032812" cy="1600200"/>
          </a:xfrm>
          <a:custGeom>
            <a:avLst/>
            <a:gdLst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706470 w 7032812"/>
              <a:gd name="connsiteY3" fmla="*/ 403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032812" h="1600200">
                <a:moveTo>
                  <a:pt x="403412" y="255494"/>
                </a:moveTo>
                <a:lnTo>
                  <a:pt x="1963270" y="0"/>
                </a:lnTo>
                <a:lnTo>
                  <a:pt x="3133165" y="174812"/>
                </a:lnTo>
                <a:lnTo>
                  <a:pt x="4706470" y="40341"/>
                </a:lnTo>
                <a:lnTo>
                  <a:pt x="5674659" y="201706"/>
                </a:lnTo>
                <a:lnTo>
                  <a:pt x="6911788" y="201706"/>
                </a:lnTo>
                <a:lnTo>
                  <a:pt x="7032812" y="820270"/>
                </a:lnTo>
                <a:lnTo>
                  <a:pt x="6965576" y="1317812"/>
                </a:lnTo>
                <a:lnTo>
                  <a:pt x="6454588" y="1492623"/>
                </a:lnTo>
                <a:lnTo>
                  <a:pt x="5096435" y="1600200"/>
                </a:lnTo>
                <a:lnTo>
                  <a:pt x="4222376" y="1465729"/>
                </a:lnTo>
                <a:lnTo>
                  <a:pt x="3267635" y="1573306"/>
                </a:lnTo>
                <a:lnTo>
                  <a:pt x="2501153" y="1465729"/>
                </a:lnTo>
                <a:lnTo>
                  <a:pt x="1640541" y="1559859"/>
                </a:lnTo>
                <a:lnTo>
                  <a:pt x="793376" y="1465729"/>
                </a:lnTo>
                <a:lnTo>
                  <a:pt x="201706" y="1492623"/>
                </a:lnTo>
                <a:lnTo>
                  <a:pt x="0" y="968188"/>
                </a:lnTo>
                <a:lnTo>
                  <a:pt x="188259" y="551329"/>
                </a:lnTo>
                <a:lnTo>
                  <a:pt x="403412" y="255494"/>
                </a:ln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差假登記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" name="!!手繪多邊形: 圖案 111">
            <a:extLst>
              <a:ext uri="{FF2B5EF4-FFF2-40B4-BE49-F238E27FC236}">
                <a16:creationId xmlns:a16="http://schemas.microsoft.com/office/drawing/2014/main" id="{0B231D45-292D-41F0-8D86-7FC9E25D3454}"/>
              </a:ext>
            </a:extLst>
          </p:cNvPr>
          <p:cNvSpPr/>
          <p:nvPr/>
        </p:nvSpPr>
        <p:spPr>
          <a:xfrm>
            <a:off x="3617804" y="3328334"/>
            <a:ext cx="52991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公出或公假登記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09F2814-21BB-526F-A4C4-17960AB580CB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3037645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!!手繪多邊形: 圖案 11">
            <a:extLst>
              <a:ext uri="{FF2B5EF4-FFF2-40B4-BE49-F238E27FC236}">
                <a16:creationId xmlns:a16="http://schemas.microsoft.com/office/drawing/2014/main" id="{1EE12AB5-C09E-4D38-9748-87C4CBED5A57}"/>
              </a:ext>
            </a:extLst>
          </p:cNvPr>
          <p:cNvSpPr/>
          <p:nvPr/>
        </p:nvSpPr>
        <p:spPr>
          <a:xfrm>
            <a:off x="-18698" y="0"/>
            <a:ext cx="12229396" cy="6858000"/>
          </a:xfrm>
          <a:custGeom>
            <a:avLst/>
            <a:gdLst>
              <a:gd name="connsiteX0" fmla="*/ 6139433 w 12229396"/>
              <a:gd name="connsiteY0" fmla="*/ 2346565 h 6858000"/>
              <a:gd name="connsiteX1" fmla="*/ 5198139 w 12229396"/>
              <a:gd name="connsiteY1" fmla="*/ 3287859 h 6858000"/>
              <a:gd name="connsiteX2" fmla="*/ 6139433 w 12229396"/>
              <a:gd name="connsiteY2" fmla="*/ 4229153 h 6858000"/>
              <a:gd name="connsiteX3" fmla="*/ 7080727 w 12229396"/>
              <a:gd name="connsiteY3" fmla="*/ 3287859 h 6858000"/>
              <a:gd name="connsiteX4" fmla="*/ 6139433 w 12229396"/>
              <a:gd name="connsiteY4" fmla="*/ 2346565 h 6858000"/>
              <a:gd name="connsiteX5" fmla="*/ 0 w 12229396"/>
              <a:gd name="connsiteY5" fmla="*/ 0 h 6858000"/>
              <a:gd name="connsiteX6" fmla="*/ 12229396 w 12229396"/>
              <a:gd name="connsiteY6" fmla="*/ 0 h 6858000"/>
              <a:gd name="connsiteX7" fmla="*/ 12229396 w 12229396"/>
              <a:gd name="connsiteY7" fmla="*/ 6858000 h 6858000"/>
              <a:gd name="connsiteX8" fmla="*/ 0 w 12229396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29396" h="6858000">
                <a:moveTo>
                  <a:pt x="6139433" y="2346565"/>
                </a:moveTo>
                <a:cubicBezTo>
                  <a:pt x="5619571" y="2346565"/>
                  <a:pt x="5198139" y="2767997"/>
                  <a:pt x="5198139" y="3287859"/>
                </a:cubicBezTo>
                <a:cubicBezTo>
                  <a:pt x="5198139" y="3807721"/>
                  <a:pt x="5619571" y="4229153"/>
                  <a:pt x="6139433" y="4229153"/>
                </a:cubicBezTo>
                <a:cubicBezTo>
                  <a:pt x="6659295" y="4229153"/>
                  <a:pt x="7080727" y="3807721"/>
                  <a:pt x="7080727" y="3287859"/>
                </a:cubicBezTo>
                <a:cubicBezTo>
                  <a:pt x="7080727" y="2767997"/>
                  <a:pt x="6659295" y="2346565"/>
                  <a:pt x="6139433" y="2346565"/>
                </a:cubicBezTo>
                <a:close/>
                <a:moveTo>
                  <a:pt x="0" y="0"/>
                </a:moveTo>
                <a:lnTo>
                  <a:pt x="12229396" y="0"/>
                </a:lnTo>
                <a:lnTo>
                  <a:pt x="1222939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: 圖案55">
            <a:extLst>
              <a:ext uri="{FF2B5EF4-FFF2-40B4-BE49-F238E27FC236}">
                <a16:creationId xmlns:a16="http://schemas.microsoft.com/office/drawing/2014/main" id="{6A3F6E87-FE8F-43F2-8718-5206AFD2A558}"/>
              </a:ext>
            </a:extLst>
          </p:cNvPr>
          <p:cNvSpPr/>
          <p:nvPr/>
        </p:nvSpPr>
        <p:spPr>
          <a:xfrm>
            <a:off x="-18698" y="0"/>
            <a:ext cx="12229396" cy="6858000"/>
          </a:xfrm>
          <a:custGeom>
            <a:avLst/>
            <a:gdLst>
              <a:gd name="connsiteX0" fmla="*/ 7788997 w 12192000"/>
              <a:gd name="connsiteY0" fmla="*/ 5772738 h 6858000"/>
              <a:gd name="connsiteX1" fmla="*/ 7988173 w 12192000"/>
              <a:gd name="connsiteY1" fmla="*/ 5971914 h 6858000"/>
              <a:gd name="connsiteX2" fmla="*/ 7788997 w 12192000"/>
              <a:gd name="connsiteY2" fmla="*/ 6171090 h 6858000"/>
              <a:gd name="connsiteX3" fmla="*/ 7589821 w 12192000"/>
              <a:gd name="connsiteY3" fmla="*/ 5971914 h 6858000"/>
              <a:gd name="connsiteX4" fmla="*/ 7788997 w 12192000"/>
              <a:gd name="connsiteY4" fmla="*/ 5772738 h 6858000"/>
              <a:gd name="connsiteX5" fmla="*/ 6331391 w 12192000"/>
              <a:gd name="connsiteY5" fmla="*/ 1354645 h 6858000"/>
              <a:gd name="connsiteX6" fmla="*/ 9237553 w 12192000"/>
              <a:gd name="connsiteY6" fmla="*/ 1354645 h 6858000"/>
              <a:gd name="connsiteX7" fmla="*/ 9237553 w 12192000"/>
              <a:gd name="connsiteY7" fmla="*/ 5718415 h 6858000"/>
              <a:gd name="connsiteX8" fmla="*/ 6331391 w 12192000"/>
              <a:gd name="connsiteY8" fmla="*/ 5718415 h 6858000"/>
              <a:gd name="connsiteX9" fmla="*/ 6951551 w 12192000"/>
              <a:gd name="connsiteY9" fmla="*/ 974399 h 6858000"/>
              <a:gd name="connsiteX10" fmla="*/ 8608336 w 12192000"/>
              <a:gd name="connsiteY10" fmla="*/ 974399 h 6858000"/>
              <a:gd name="connsiteX11" fmla="*/ 8608336 w 12192000"/>
              <a:gd name="connsiteY11" fmla="*/ 1128309 h 6858000"/>
              <a:gd name="connsiteX12" fmla="*/ 6951551 w 12192000"/>
              <a:gd name="connsiteY12" fmla="*/ 1128309 h 6858000"/>
              <a:gd name="connsiteX13" fmla="*/ 6657326 w 12192000"/>
              <a:gd name="connsiteY13" fmla="*/ 820490 h 6858000"/>
              <a:gd name="connsiteX14" fmla="*/ 6096000 w 12192000"/>
              <a:gd name="connsiteY14" fmla="*/ 1381816 h 6858000"/>
              <a:gd name="connsiteX15" fmla="*/ 6096000 w 12192000"/>
              <a:gd name="connsiteY15" fmla="*/ 5645976 h 6858000"/>
              <a:gd name="connsiteX16" fmla="*/ 6657326 w 12192000"/>
              <a:gd name="connsiteY16" fmla="*/ 6207302 h 6858000"/>
              <a:gd name="connsiteX17" fmla="*/ 8902563 w 12192000"/>
              <a:gd name="connsiteY17" fmla="*/ 6207302 h 6858000"/>
              <a:gd name="connsiteX18" fmla="*/ 9463889 w 12192000"/>
              <a:gd name="connsiteY18" fmla="*/ 5645976 h 6858000"/>
              <a:gd name="connsiteX19" fmla="*/ 9463889 w 12192000"/>
              <a:gd name="connsiteY19" fmla="*/ 1381816 h 6858000"/>
              <a:gd name="connsiteX20" fmla="*/ 8902563 w 12192000"/>
              <a:gd name="connsiteY20" fmla="*/ 820490 h 6858000"/>
              <a:gd name="connsiteX21" fmla="*/ 0 w 12192000"/>
              <a:gd name="connsiteY21" fmla="*/ 0 h 6858000"/>
              <a:gd name="connsiteX22" fmla="*/ 12192000 w 12192000"/>
              <a:gd name="connsiteY22" fmla="*/ 0 h 6858000"/>
              <a:gd name="connsiteX23" fmla="*/ 12192000 w 12192000"/>
              <a:gd name="connsiteY23" fmla="*/ 6858000 h 6858000"/>
              <a:gd name="connsiteX24" fmla="*/ 0 w 12192000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92000" h="6858000">
                <a:moveTo>
                  <a:pt x="7788997" y="5772738"/>
                </a:moveTo>
                <a:cubicBezTo>
                  <a:pt x="7898999" y="5772738"/>
                  <a:pt x="7988173" y="5861912"/>
                  <a:pt x="7988173" y="5971914"/>
                </a:cubicBezTo>
                <a:cubicBezTo>
                  <a:pt x="7988173" y="6081916"/>
                  <a:pt x="7898999" y="6171090"/>
                  <a:pt x="7788997" y="6171090"/>
                </a:cubicBezTo>
                <a:cubicBezTo>
                  <a:pt x="7678995" y="6171090"/>
                  <a:pt x="7589821" y="6081916"/>
                  <a:pt x="7589821" y="5971914"/>
                </a:cubicBezTo>
                <a:cubicBezTo>
                  <a:pt x="7589821" y="5861912"/>
                  <a:pt x="7678995" y="5772738"/>
                  <a:pt x="7788997" y="5772738"/>
                </a:cubicBezTo>
                <a:close/>
                <a:moveTo>
                  <a:pt x="6331391" y="1354645"/>
                </a:moveTo>
                <a:lnTo>
                  <a:pt x="9237553" y="1354645"/>
                </a:lnTo>
                <a:lnTo>
                  <a:pt x="9237553" y="5718415"/>
                </a:lnTo>
                <a:lnTo>
                  <a:pt x="6331391" y="5718415"/>
                </a:lnTo>
                <a:close/>
                <a:moveTo>
                  <a:pt x="6951551" y="974399"/>
                </a:moveTo>
                <a:lnTo>
                  <a:pt x="8608336" y="974399"/>
                </a:lnTo>
                <a:lnTo>
                  <a:pt x="8608336" y="1128309"/>
                </a:lnTo>
                <a:lnTo>
                  <a:pt x="6951551" y="1128309"/>
                </a:lnTo>
                <a:close/>
                <a:moveTo>
                  <a:pt x="6657326" y="820490"/>
                </a:moveTo>
                <a:cubicBezTo>
                  <a:pt x="6347314" y="820490"/>
                  <a:pt x="6096000" y="1071804"/>
                  <a:pt x="6096000" y="1381816"/>
                </a:cubicBezTo>
                <a:lnTo>
                  <a:pt x="6096000" y="5645976"/>
                </a:lnTo>
                <a:cubicBezTo>
                  <a:pt x="6096000" y="5955988"/>
                  <a:pt x="6347314" y="6207302"/>
                  <a:pt x="6657326" y="6207302"/>
                </a:cubicBezTo>
                <a:lnTo>
                  <a:pt x="8902563" y="6207302"/>
                </a:lnTo>
                <a:cubicBezTo>
                  <a:pt x="9212575" y="6207302"/>
                  <a:pt x="9463889" y="5955988"/>
                  <a:pt x="9463889" y="5645976"/>
                </a:cubicBezTo>
                <a:lnTo>
                  <a:pt x="9463889" y="1381816"/>
                </a:lnTo>
                <a:cubicBezTo>
                  <a:pt x="9463889" y="1071804"/>
                  <a:pt x="9212575" y="820490"/>
                  <a:pt x="8902563" y="82049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74955E14-C33E-4B17-A5A5-55EEF0E2AE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952"/>
          <a:stretch/>
        </p:blipFill>
        <p:spPr>
          <a:xfrm>
            <a:off x="6500683" y="2317328"/>
            <a:ext cx="2613207" cy="2475330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98A7C907-C541-4B7A-9311-C59FF0C8036B}"/>
              </a:ext>
            </a:extLst>
          </p:cNvPr>
          <p:cNvGrpSpPr/>
          <p:nvPr/>
        </p:nvGrpSpPr>
        <p:grpSpPr>
          <a:xfrm>
            <a:off x="736300" y="1641222"/>
            <a:ext cx="1316334" cy="1316334"/>
            <a:chOff x="3267389" y="1003259"/>
            <a:chExt cx="1316334" cy="1316334"/>
          </a:xfrm>
        </p:grpSpPr>
        <p:sp>
          <p:nvSpPr>
            <p:cNvPr id="24" name="流程圖: 接點 23">
              <a:extLst>
                <a:ext uri="{FF2B5EF4-FFF2-40B4-BE49-F238E27FC236}">
                  <a16:creationId xmlns:a16="http://schemas.microsoft.com/office/drawing/2014/main" id="{4F3EE1FC-8C02-4188-8125-5829BE0EE221}"/>
                </a:ext>
              </a:extLst>
            </p:cNvPr>
            <p:cNvSpPr/>
            <p:nvPr/>
          </p:nvSpPr>
          <p:spPr>
            <a:xfrm>
              <a:off x="3267389" y="1003259"/>
              <a:ext cx="1316334" cy="1316334"/>
            </a:xfrm>
            <a:prstGeom prst="flowChartConnector">
              <a:avLst/>
            </a:prstGeom>
            <a:solidFill>
              <a:srgbClr val="FF9900"/>
            </a:solidFill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C785E72D-3E4F-4F60-8F09-16412FFF2433}"/>
                </a:ext>
              </a:extLst>
            </p:cNvPr>
            <p:cNvSpPr/>
            <p:nvPr/>
          </p:nvSpPr>
          <p:spPr>
            <a:xfrm>
              <a:off x="3456636" y="1152817"/>
              <a:ext cx="103602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6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掃</a:t>
              </a: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F7F17B13-F46A-432F-878A-16F3B115D70B}"/>
              </a:ext>
            </a:extLst>
          </p:cNvPr>
          <p:cNvGrpSpPr/>
          <p:nvPr/>
        </p:nvGrpSpPr>
        <p:grpSpPr>
          <a:xfrm>
            <a:off x="2583769" y="1641222"/>
            <a:ext cx="1316334" cy="1316334"/>
            <a:chOff x="3267389" y="1003259"/>
            <a:chExt cx="1316334" cy="1316334"/>
          </a:xfrm>
        </p:grpSpPr>
        <p:sp>
          <p:nvSpPr>
            <p:cNvPr id="22" name="流程圖: 接點 21">
              <a:extLst>
                <a:ext uri="{FF2B5EF4-FFF2-40B4-BE49-F238E27FC236}">
                  <a16:creationId xmlns:a16="http://schemas.microsoft.com/office/drawing/2014/main" id="{19DE446A-AC15-4EEB-A0E4-DF37A9C327DD}"/>
                </a:ext>
              </a:extLst>
            </p:cNvPr>
            <p:cNvSpPr/>
            <p:nvPr/>
          </p:nvSpPr>
          <p:spPr>
            <a:xfrm>
              <a:off x="3267389" y="1003259"/>
              <a:ext cx="1316334" cy="1316334"/>
            </a:xfrm>
            <a:prstGeom prst="flowChartConnector">
              <a:avLst/>
            </a:prstGeom>
            <a:solidFill>
              <a:srgbClr val="FF9900"/>
            </a:solidFill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1EA5F7DB-9144-4172-A09F-70A6AB25E01D}"/>
                </a:ext>
              </a:extLst>
            </p:cNvPr>
            <p:cNvSpPr/>
            <p:nvPr/>
          </p:nvSpPr>
          <p:spPr>
            <a:xfrm>
              <a:off x="3456636" y="1152817"/>
              <a:ext cx="103602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6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描</a:t>
              </a:r>
            </a:p>
          </p:txBody>
        </p:sp>
      </p:grp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D33D0E26-3281-4DAB-9E2D-E46138371E9E}"/>
              </a:ext>
            </a:extLst>
          </p:cNvPr>
          <p:cNvGrpSpPr/>
          <p:nvPr/>
        </p:nvGrpSpPr>
        <p:grpSpPr>
          <a:xfrm>
            <a:off x="2632862" y="3900445"/>
            <a:ext cx="1316334" cy="1316334"/>
            <a:chOff x="3267389" y="1003259"/>
            <a:chExt cx="1316334" cy="1316334"/>
          </a:xfrm>
        </p:grpSpPr>
        <p:sp>
          <p:nvSpPr>
            <p:cNvPr id="20" name="流程圖: 接點 19">
              <a:extLst>
                <a:ext uri="{FF2B5EF4-FFF2-40B4-BE49-F238E27FC236}">
                  <a16:creationId xmlns:a16="http://schemas.microsoft.com/office/drawing/2014/main" id="{E798A714-0255-4C0B-A25F-94ED5D4CFE1E}"/>
                </a:ext>
              </a:extLst>
            </p:cNvPr>
            <p:cNvSpPr/>
            <p:nvPr/>
          </p:nvSpPr>
          <p:spPr>
            <a:xfrm>
              <a:off x="3267389" y="1003259"/>
              <a:ext cx="1316334" cy="1316334"/>
            </a:xfrm>
            <a:prstGeom prst="flowChartConnector">
              <a:avLst/>
            </a:prstGeom>
            <a:solidFill>
              <a:srgbClr val="FF9900"/>
            </a:solidFill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71BCC1E-13F6-4295-8927-CB4F17AC6968}"/>
                </a:ext>
              </a:extLst>
            </p:cNvPr>
            <p:cNvSpPr/>
            <p:nvPr/>
          </p:nvSpPr>
          <p:spPr>
            <a:xfrm>
              <a:off x="3456636" y="1152817"/>
              <a:ext cx="103602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6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</a:t>
              </a: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1A659F9E-DDDA-4024-97C0-CB23AE5DC59B}"/>
              </a:ext>
            </a:extLst>
          </p:cNvPr>
          <p:cNvGrpSpPr/>
          <p:nvPr/>
        </p:nvGrpSpPr>
        <p:grpSpPr>
          <a:xfrm>
            <a:off x="4395236" y="3917114"/>
            <a:ext cx="1316334" cy="1316334"/>
            <a:chOff x="3267389" y="1003259"/>
            <a:chExt cx="1316334" cy="1316334"/>
          </a:xfrm>
        </p:grpSpPr>
        <p:sp>
          <p:nvSpPr>
            <p:cNvPr id="18" name="流程圖: 接點 17">
              <a:extLst>
                <a:ext uri="{FF2B5EF4-FFF2-40B4-BE49-F238E27FC236}">
                  <a16:creationId xmlns:a16="http://schemas.microsoft.com/office/drawing/2014/main" id="{49EB114E-24D2-442B-8720-56FE9469CE8F}"/>
                </a:ext>
              </a:extLst>
            </p:cNvPr>
            <p:cNvSpPr/>
            <p:nvPr/>
          </p:nvSpPr>
          <p:spPr>
            <a:xfrm>
              <a:off x="3267389" y="1003259"/>
              <a:ext cx="1316334" cy="1316334"/>
            </a:xfrm>
            <a:prstGeom prst="flowChartConnector">
              <a:avLst/>
            </a:prstGeom>
            <a:solidFill>
              <a:srgbClr val="FF9900"/>
            </a:solidFill>
            <a:ln w="889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3044C2A-4D17-4F3E-9ECC-FD796AA1799B}"/>
                </a:ext>
              </a:extLst>
            </p:cNvPr>
            <p:cNvSpPr/>
            <p:nvPr/>
          </p:nvSpPr>
          <p:spPr>
            <a:xfrm>
              <a:off x="3456636" y="1152817"/>
              <a:ext cx="103602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6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約</a:t>
              </a:r>
            </a:p>
          </p:txBody>
        </p:sp>
      </p:grp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A96086B2-2F07-44E8-929F-A22145C716AE}"/>
              </a:ext>
            </a:extLst>
          </p:cNvPr>
          <p:cNvGrpSpPr/>
          <p:nvPr/>
        </p:nvGrpSpPr>
        <p:grpSpPr>
          <a:xfrm>
            <a:off x="9883739" y="2753886"/>
            <a:ext cx="1969107" cy="1569645"/>
            <a:chOff x="830420" y="3487913"/>
            <a:chExt cx="3368329" cy="2658193"/>
          </a:xfrm>
          <a:solidFill>
            <a:schemeClr val="bg1"/>
          </a:solidFill>
        </p:grpSpPr>
        <p:pic>
          <p:nvPicPr>
            <p:cNvPr id="27" name="圖形 26" descr="이사회실 以實心填滿">
              <a:extLst>
                <a:ext uri="{FF2B5EF4-FFF2-40B4-BE49-F238E27FC236}">
                  <a16:creationId xmlns:a16="http://schemas.microsoft.com/office/drawing/2014/main" id="{42C7E504-955A-4A64-AE53-D4D5E0FA7A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E713E096-08E1-437E-B870-E23F6FC6AF68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DA0F981-D1B9-4C9B-9A8D-D485D18592F9}"/>
              </a:ext>
            </a:extLst>
          </p:cNvPr>
          <p:cNvSpPr txBox="1"/>
          <p:nvPr/>
        </p:nvSpPr>
        <p:spPr>
          <a:xfrm>
            <a:off x="9757230" y="4093840"/>
            <a:ext cx="2270589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2682699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4000">
        <p159:morph option="byObject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1313E892-5605-4E0C-A5B7-4730D37C2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621" y="648737"/>
            <a:ext cx="6858455" cy="5060664"/>
          </a:xfrm>
          <a:prstGeom prst="rect">
            <a:avLst/>
          </a:prstGeom>
        </p:spPr>
      </p:pic>
      <p:sp>
        <p:nvSpPr>
          <p:cNvPr id="7" name="!!手繪多邊形: 圖案 11">
            <a:extLst>
              <a:ext uri="{FF2B5EF4-FFF2-40B4-BE49-F238E27FC236}">
                <a16:creationId xmlns:a16="http://schemas.microsoft.com/office/drawing/2014/main" id="{30DC13E5-C992-4EEF-A32D-4F80BDD80BD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520936 w 12192000"/>
              <a:gd name="connsiteY0" fmla="*/ 648538 h 6858000"/>
              <a:gd name="connsiteX1" fmla="*/ 2520936 w 12192000"/>
              <a:gd name="connsiteY1" fmla="*/ 5770718 h 6858000"/>
              <a:gd name="connsiteX2" fmla="*/ 9379391 w 12192000"/>
              <a:gd name="connsiteY2" fmla="*/ 5770718 h 6858000"/>
              <a:gd name="connsiteX3" fmla="*/ 9379391 w 12192000"/>
              <a:gd name="connsiteY3" fmla="*/ 648538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20936" y="648538"/>
                </a:moveTo>
                <a:lnTo>
                  <a:pt x="2520936" y="5770718"/>
                </a:lnTo>
                <a:lnTo>
                  <a:pt x="9379391" y="5770718"/>
                </a:lnTo>
                <a:lnTo>
                  <a:pt x="9379391" y="648538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A06B248-3A1B-43F3-AE0C-E51DA8EE3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679" y="4545438"/>
            <a:ext cx="1834400" cy="1026021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6639C276-4153-40AF-A3B9-5BD0714D32C5}"/>
              </a:ext>
            </a:extLst>
          </p:cNvPr>
          <p:cNvGrpSpPr/>
          <p:nvPr/>
        </p:nvGrpSpPr>
        <p:grpSpPr>
          <a:xfrm>
            <a:off x="9883739" y="2753886"/>
            <a:ext cx="1969107" cy="1569645"/>
            <a:chOff x="830420" y="3487913"/>
            <a:chExt cx="3368329" cy="2658193"/>
          </a:xfrm>
          <a:solidFill>
            <a:schemeClr val="bg1"/>
          </a:solidFill>
        </p:grpSpPr>
        <p:pic>
          <p:nvPicPr>
            <p:cNvPr id="9" name="圖形 8" descr="이사회실 以實心填滿">
              <a:extLst>
                <a:ext uri="{FF2B5EF4-FFF2-40B4-BE49-F238E27FC236}">
                  <a16:creationId xmlns:a16="http://schemas.microsoft.com/office/drawing/2014/main" id="{8E493F37-17AE-400D-849C-77A301BAB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6FD64F-D1C7-49AE-9060-AA6BFEFAD21B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E03FDF0-2C79-CE27-B6A7-24B96833D43A}"/>
              </a:ext>
            </a:extLst>
          </p:cNvPr>
          <p:cNvSpPr txBox="1"/>
          <p:nvPr/>
        </p:nvSpPr>
        <p:spPr>
          <a:xfrm>
            <a:off x="9757230" y="4093840"/>
            <a:ext cx="2270589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1650830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4000">
        <p159:morph option="byObject"/>
      </p:transition>
    </mc:Choice>
    <mc:Fallback xmlns="">
      <p:transition spd="slow" advClick="0" advTm="4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4354CED5-0159-4D3C-90A3-416C47FE98E9}"/>
              </a:ext>
            </a:extLst>
          </p:cNvPr>
          <p:cNvGrpSpPr/>
          <p:nvPr/>
        </p:nvGrpSpPr>
        <p:grpSpPr>
          <a:xfrm>
            <a:off x="4589679" y="2373423"/>
            <a:ext cx="2405865" cy="1954352"/>
            <a:chOff x="830420" y="3487913"/>
            <a:chExt cx="3368329" cy="2658193"/>
          </a:xfrm>
          <a:solidFill>
            <a:srgbClr val="FF9900"/>
          </a:solidFill>
        </p:grpSpPr>
        <p:pic>
          <p:nvPicPr>
            <p:cNvPr id="5" name="圖形 4" descr="이사회실 以實心填滿">
              <a:extLst>
                <a:ext uri="{FF2B5EF4-FFF2-40B4-BE49-F238E27FC236}">
                  <a16:creationId xmlns:a16="http://schemas.microsoft.com/office/drawing/2014/main" id="{ACD5334B-237F-4CA0-B78E-8CDF05315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C9D1BD9-38D5-4AD4-B205-A4AE2BDCA32C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A0AD5BE1-2BA7-4343-9B89-06D3CAE2C075}"/>
              </a:ext>
            </a:extLst>
          </p:cNvPr>
          <p:cNvSpPr txBox="1"/>
          <p:nvPr/>
        </p:nvSpPr>
        <p:spPr>
          <a:xfrm>
            <a:off x="3482798" y="4024929"/>
            <a:ext cx="4838242" cy="70173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44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95E4D9A-6089-4944-BE14-7DF36DFA3BEF}"/>
              </a:ext>
            </a:extLst>
          </p:cNvPr>
          <p:cNvSpPr/>
          <p:nvPr/>
        </p:nvSpPr>
        <p:spPr>
          <a:xfrm>
            <a:off x="0" y="1923664"/>
            <a:ext cx="12192000" cy="21761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72233E8-2D5A-4BE1-A17D-7B9B54C6555F}"/>
              </a:ext>
            </a:extLst>
          </p:cNvPr>
          <p:cNvSpPr txBox="1"/>
          <p:nvPr/>
        </p:nvSpPr>
        <p:spPr>
          <a:xfrm>
            <a:off x="3624031" y="5842337"/>
            <a:ext cx="4428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謝謝聆聽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E63600C-B17E-449E-8164-83938407F947}"/>
              </a:ext>
            </a:extLst>
          </p:cNvPr>
          <p:cNvSpPr txBox="1"/>
          <p:nvPr/>
        </p:nvSpPr>
        <p:spPr>
          <a:xfrm rot="18539843">
            <a:off x="3097817" y="552736"/>
            <a:ext cx="464707" cy="328669"/>
          </a:xfrm>
          <a:custGeom>
            <a:avLst/>
            <a:gdLst/>
            <a:ahLst/>
            <a:cxnLst/>
            <a:rect l="l" t="t" r="r" b="b"/>
            <a:pathLst>
              <a:path w="464707" h="328669">
                <a:moveTo>
                  <a:pt x="162702" y="0"/>
                </a:moveTo>
                <a:lnTo>
                  <a:pt x="255208" y="25576"/>
                </a:lnTo>
                <a:cubicBezTo>
                  <a:pt x="247227" y="47342"/>
                  <a:pt x="235618" y="71829"/>
                  <a:pt x="220382" y="99036"/>
                </a:cubicBezTo>
                <a:lnTo>
                  <a:pt x="464707" y="99036"/>
                </a:lnTo>
                <a:cubicBezTo>
                  <a:pt x="444754" y="194444"/>
                  <a:pt x="422444" y="270989"/>
                  <a:pt x="397776" y="328669"/>
                </a:cubicBezTo>
                <a:lnTo>
                  <a:pt x="305270" y="299829"/>
                </a:lnTo>
                <a:cubicBezTo>
                  <a:pt x="321957" y="258110"/>
                  <a:pt x="335198" y="220564"/>
                  <a:pt x="344993" y="187189"/>
                </a:cubicBezTo>
                <a:lnTo>
                  <a:pt x="164878" y="187189"/>
                </a:lnTo>
                <a:cubicBezTo>
                  <a:pt x="128964" y="240516"/>
                  <a:pt x="98855" y="277700"/>
                  <a:pt x="74549" y="298740"/>
                </a:cubicBezTo>
                <a:lnTo>
                  <a:pt x="0" y="236163"/>
                </a:lnTo>
                <a:cubicBezTo>
                  <a:pt x="62034" y="177031"/>
                  <a:pt x="116267" y="98311"/>
                  <a:pt x="1627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FE322EB-A114-4C11-BE9F-9BF61CEFC638}"/>
              </a:ext>
            </a:extLst>
          </p:cNvPr>
          <p:cNvSpPr txBox="1"/>
          <p:nvPr/>
        </p:nvSpPr>
        <p:spPr>
          <a:xfrm rot="9677275">
            <a:off x="907686" y="348814"/>
            <a:ext cx="332477" cy="200792"/>
          </a:xfrm>
          <a:custGeom>
            <a:avLst/>
            <a:gdLst/>
            <a:ahLst/>
            <a:cxnLst/>
            <a:rect l="l" t="t" r="r" b="b"/>
            <a:pathLst>
              <a:path w="332477" h="200792">
                <a:moveTo>
                  <a:pt x="190997" y="0"/>
                </a:moveTo>
                <a:cubicBezTo>
                  <a:pt x="206596" y="31561"/>
                  <a:pt x="220563" y="68019"/>
                  <a:pt x="232897" y="109375"/>
                </a:cubicBezTo>
                <a:lnTo>
                  <a:pt x="332477" y="109375"/>
                </a:lnTo>
                <a:lnTo>
                  <a:pt x="332477" y="200792"/>
                </a:lnTo>
                <a:lnTo>
                  <a:pt x="0" y="200792"/>
                </a:lnTo>
                <a:lnTo>
                  <a:pt x="0" y="109375"/>
                </a:lnTo>
                <a:lnTo>
                  <a:pt x="128420" y="109375"/>
                </a:lnTo>
                <a:cubicBezTo>
                  <a:pt x="121890" y="88697"/>
                  <a:pt x="109556" y="61489"/>
                  <a:pt x="91417" y="27752"/>
                </a:cubicBezTo>
                <a:lnTo>
                  <a:pt x="19099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B1569F9C-8A54-41EC-8398-5A64584BFED4}"/>
              </a:ext>
            </a:extLst>
          </p:cNvPr>
          <p:cNvSpPr txBox="1"/>
          <p:nvPr/>
        </p:nvSpPr>
        <p:spPr>
          <a:xfrm rot="1207490">
            <a:off x="1837151" y="196697"/>
            <a:ext cx="172496" cy="88153"/>
          </a:xfrm>
          <a:custGeom>
            <a:avLst/>
            <a:gdLst/>
            <a:ahLst/>
            <a:cxnLst/>
            <a:rect l="l" t="t" r="r" b="b"/>
            <a:pathLst>
              <a:path w="172496" h="88153">
                <a:moveTo>
                  <a:pt x="0" y="0"/>
                </a:moveTo>
                <a:lnTo>
                  <a:pt x="172496" y="0"/>
                </a:lnTo>
                <a:lnTo>
                  <a:pt x="172496" y="88153"/>
                </a:lnTo>
                <a:lnTo>
                  <a:pt x="0" y="881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9FB9691F-E6E3-42A6-A393-12BE15E47D74}"/>
              </a:ext>
            </a:extLst>
          </p:cNvPr>
          <p:cNvSpPr txBox="1"/>
          <p:nvPr/>
        </p:nvSpPr>
        <p:spPr>
          <a:xfrm rot="15654350">
            <a:off x="2647939" y="2761539"/>
            <a:ext cx="601833" cy="378731"/>
          </a:xfrm>
          <a:custGeom>
            <a:avLst/>
            <a:gdLst/>
            <a:ahLst/>
            <a:cxnLst/>
            <a:rect l="l" t="t" r="r" b="b"/>
            <a:pathLst>
              <a:path w="601833" h="378731">
                <a:moveTo>
                  <a:pt x="270988" y="0"/>
                </a:moveTo>
                <a:lnTo>
                  <a:pt x="360773" y="0"/>
                </a:lnTo>
                <a:cubicBezTo>
                  <a:pt x="357871" y="15237"/>
                  <a:pt x="356420" y="40086"/>
                  <a:pt x="356420" y="74549"/>
                </a:cubicBezTo>
                <a:cubicBezTo>
                  <a:pt x="356420" y="119533"/>
                  <a:pt x="379365" y="161432"/>
                  <a:pt x="425255" y="200249"/>
                </a:cubicBezTo>
                <a:cubicBezTo>
                  <a:pt x="471145" y="239065"/>
                  <a:pt x="530005" y="269900"/>
                  <a:pt x="601833" y="292755"/>
                </a:cubicBezTo>
                <a:lnTo>
                  <a:pt x="552859" y="378731"/>
                </a:lnTo>
                <a:cubicBezTo>
                  <a:pt x="445480" y="343542"/>
                  <a:pt x="364038" y="285499"/>
                  <a:pt x="308534" y="204602"/>
                </a:cubicBezTo>
                <a:cubicBezTo>
                  <a:pt x="247589" y="286225"/>
                  <a:pt x="161795" y="343542"/>
                  <a:pt x="51150" y="376554"/>
                </a:cubicBezTo>
                <a:lnTo>
                  <a:pt x="0" y="293843"/>
                </a:lnTo>
                <a:cubicBezTo>
                  <a:pt x="78721" y="275342"/>
                  <a:pt x="142658" y="244869"/>
                  <a:pt x="191814" y="202425"/>
                </a:cubicBezTo>
                <a:cubicBezTo>
                  <a:pt x="240969" y="159981"/>
                  <a:pt x="267360" y="92506"/>
                  <a:pt x="270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242E9C1-DAD2-4E16-A054-B19A0FB7353B}"/>
              </a:ext>
            </a:extLst>
          </p:cNvPr>
          <p:cNvSpPr txBox="1"/>
          <p:nvPr/>
        </p:nvSpPr>
        <p:spPr>
          <a:xfrm rot="17681458">
            <a:off x="40361" y="1458045"/>
            <a:ext cx="282415" cy="91418"/>
          </a:xfrm>
          <a:custGeom>
            <a:avLst/>
            <a:gdLst/>
            <a:ahLst/>
            <a:cxnLst/>
            <a:rect l="l" t="t" r="r" b="b"/>
            <a:pathLst>
              <a:path w="282415" h="91418">
                <a:moveTo>
                  <a:pt x="0" y="0"/>
                </a:moveTo>
                <a:lnTo>
                  <a:pt x="282415" y="0"/>
                </a:lnTo>
                <a:lnTo>
                  <a:pt x="282415" y="91418"/>
                </a:lnTo>
                <a:lnTo>
                  <a:pt x="0" y="9141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D99DF95-B3BE-48D7-BD1D-81C59F2EF1D1}"/>
              </a:ext>
            </a:extLst>
          </p:cNvPr>
          <p:cNvSpPr txBox="1"/>
          <p:nvPr/>
        </p:nvSpPr>
        <p:spPr>
          <a:xfrm rot="965787">
            <a:off x="2391045" y="780230"/>
            <a:ext cx="195895" cy="87609"/>
          </a:xfrm>
          <a:custGeom>
            <a:avLst/>
            <a:gdLst/>
            <a:ahLst/>
            <a:cxnLst/>
            <a:rect l="l" t="t" r="r" b="b"/>
            <a:pathLst>
              <a:path w="195895" h="87609">
                <a:moveTo>
                  <a:pt x="0" y="0"/>
                </a:moveTo>
                <a:lnTo>
                  <a:pt x="195895" y="0"/>
                </a:lnTo>
                <a:lnTo>
                  <a:pt x="195895" y="87609"/>
                </a:lnTo>
                <a:lnTo>
                  <a:pt x="0" y="8760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07CAF12F-1015-4705-A116-A1B3DF14AF0C}"/>
              </a:ext>
            </a:extLst>
          </p:cNvPr>
          <p:cNvSpPr txBox="1"/>
          <p:nvPr/>
        </p:nvSpPr>
        <p:spPr>
          <a:xfrm rot="3264700">
            <a:off x="337936" y="2768931"/>
            <a:ext cx="282416" cy="91418"/>
          </a:xfrm>
          <a:custGeom>
            <a:avLst/>
            <a:gdLst/>
            <a:ahLst/>
            <a:cxnLst/>
            <a:rect l="l" t="t" r="r" b="b"/>
            <a:pathLst>
              <a:path w="282416" h="91418">
                <a:moveTo>
                  <a:pt x="0" y="0"/>
                </a:moveTo>
                <a:lnTo>
                  <a:pt x="282416" y="0"/>
                </a:lnTo>
                <a:lnTo>
                  <a:pt x="282416" y="91418"/>
                </a:lnTo>
                <a:lnTo>
                  <a:pt x="0" y="9141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32B3D801-ED50-4E34-905E-0EA679C8B529}"/>
              </a:ext>
            </a:extLst>
          </p:cNvPr>
          <p:cNvSpPr txBox="1"/>
          <p:nvPr/>
        </p:nvSpPr>
        <p:spPr>
          <a:xfrm rot="1771206">
            <a:off x="1265330" y="3645899"/>
            <a:ext cx="281871" cy="381451"/>
          </a:xfrm>
          <a:custGeom>
            <a:avLst/>
            <a:gdLst/>
            <a:ahLst/>
            <a:cxnLst/>
            <a:rect l="l" t="t" r="r" b="b"/>
            <a:pathLst>
              <a:path w="281871" h="381451">
                <a:moveTo>
                  <a:pt x="0" y="0"/>
                </a:moveTo>
                <a:lnTo>
                  <a:pt x="281871" y="0"/>
                </a:lnTo>
                <a:lnTo>
                  <a:pt x="281871" y="361318"/>
                </a:lnTo>
                <a:lnTo>
                  <a:pt x="184467" y="361318"/>
                </a:lnTo>
                <a:lnTo>
                  <a:pt x="184467" y="314520"/>
                </a:lnTo>
                <a:lnTo>
                  <a:pt x="99035" y="314520"/>
                </a:lnTo>
                <a:lnTo>
                  <a:pt x="99035" y="381451"/>
                </a:lnTo>
                <a:lnTo>
                  <a:pt x="0" y="381451"/>
                </a:lnTo>
                <a:lnTo>
                  <a:pt x="0" y="0"/>
                </a:lnTo>
                <a:close/>
                <a:moveTo>
                  <a:pt x="99035" y="92506"/>
                </a:moveTo>
                <a:lnTo>
                  <a:pt x="99035" y="223103"/>
                </a:lnTo>
                <a:lnTo>
                  <a:pt x="184467" y="223103"/>
                </a:lnTo>
                <a:lnTo>
                  <a:pt x="184467" y="92506"/>
                </a:lnTo>
                <a:lnTo>
                  <a:pt x="99035" y="925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CBAB4AEC-4E75-4EBF-8D3E-126FCCB8265A}"/>
              </a:ext>
            </a:extLst>
          </p:cNvPr>
          <p:cNvSpPr txBox="1"/>
          <p:nvPr/>
        </p:nvSpPr>
        <p:spPr>
          <a:xfrm rot="2115732">
            <a:off x="2446216" y="3409108"/>
            <a:ext cx="509327" cy="362950"/>
          </a:xfrm>
          <a:custGeom>
            <a:avLst/>
            <a:gdLst/>
            <a:ahLst/>
            <a:cxnLst/>
            <a:rect l="l" t="t" r="r" b="b"/>
            <a:pathLst>
              <a:path w="509327" h="362950">
                <a:moveTo>
                  <a:pt x="0" y="0"/>
                </a:moveTo>
                <a:lnTo>
                  <a:pt x="509327" y="0"/>
                </a:lnTo>
                <a:lnTo>
                  <a:pt x="509327" y="362950"/>
                </a:lnTo>
                <a:lnTo>
                  <a:pt x="409203" y="362950"/>
                </a:lnTo>
                <a:lnTo>
                  <a:pt x="409203" y="308535"/>
                </a:lnTo>
                <a:lnTo>
                  <a:pt x="100668" y="308535"/>
                </a:lnTo>
                <a:lnTo>
                  <a:pt x="100668" y="362950"/>
                </a:lnTo>
                <a:lnTo>
                  <a:pt x="0" y="362950"/>
                </a:lnTo>
                <a:lnTo>
                  <a:pt x="0" y="0"/>
                </a:lnTo>
                <a:close/>
                <a:moveTo>
                  <a:pt x="100668" y="88153"/>
                </a:moveTo>
                <a:lnTo>
                  <a:pt x="100668" y="220382"/>
                </a:lnTo>
                <a:lnTo>
                  <a:pt x="409203" y="220382"/>
                </a:lnTo>
                <a:lnTo>
                  <a:pt x="409203" y="88153"/>
                </a:lnTo>
                <a:lnTo>
                  <a:pt x="100668" y="88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5D2B4865-31F1-458B-8A01-4028135A5BEE}"/>
              </a:ext>
            </a:extLst>
          </p:cNvPr>
          <p:cNvSpPr txBox="1"/>
          <p:nvPr/>
        </p:nvSpPr>
        <p:spPr>
          <a:xfrm rot="20057184">
            <a:off x="5235196" y="477295"/>
            <a:ext cx="796728" cy="116449"/>
          </a:xfrm>
          <a:custGeom>
            <a:avLst/>
            <a:gdLst/>
            <a:ahLst/>
            <a:cxnLst/>
            <a:rect l="l" t="t" r="r" b="b"/>
            <a:pathLst>
              <a:path w="796728" h="116449">
                <a:moveTo>
                  <a:pt x="746964" y="0"/>
                </a:moveTo>
                <a:lnTo>
                  <a:pt x="796728" y="68177"/>
                </a:lnTo>
                <a:cubicBezTo>
                  <a:pt x="582077" y="99031"/>
                  <a:pt x="326952" y="115122"/>
                  <a:pt x="31351" y="116449"/>
                </a:cubicBezTo>
                <a:lnTo>
                  <a:pt x="0" y="39811"/>
                </a:lnTo>
                <a:cubicBezTo>
                  <a:pt x="60381" y="41138"/>
                  <a:pt x="116449" y="41802"/>
                  <a:pt x="168204" y="41802"/>
                </a:cubicBezTo>
                <a:cubicBezTo>
                  <a:pt x="406077" y="41802"/>
                  <a:pt x="598997" y="27868"/>
                  <a:pt x="74696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FF72D81-902D-45B0-B9C2-E6B209F29D8D}"/>
              </a:ext>
            </a:extLst>
          </p:cNvPr>
          <p:cNvSpPr txBox="1"/>
          <p:nvPr/>
        </p:nvSpPr>
        <p:spPr>
          <a:xfrm rot="19027475">
            <a:off x="6376652" y="890565"/>
            <a:ext cx="207020" cy="113960"/>
          </a:xfrm>
          <a:custGeom>
            <a:avLst/>
            <a:gdLst/>
            <a:ahLst/>
            <a:cxnLst/>
            <a:rect l="l" t="t" r="r" b="b"/>
            <a:pathLst>
              <a:path w="207020" h="113960">
                <a:moveTo>
                  <a:pt x="117444" y="0"/>
                </a:moveTo>
                <a:lnTo>
                  <a:pt x="207020" y="34337"/>
                </a:lnTo>
                <a:cubicBezTo>
                  <a:pt x="175503" y="65855"/>
                  <a:pt x="139838" y="92396"/>
                  <a:pt x="100027" y="113960"/>
                </a:cubicBezTo>
                <a:lnTo>
                  <a:pt x="0" y="80618"/>
                </a:lnTo>
                <a:cubicBezTo>
                  <a:pt x="44788" y="54741"/>
                  <a:pt x="83936" y="27868"/>
                  <a:pt x="1174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009D48BB-DE2B-4B3B-A362-2DF7485D64A0}"/>
              </a:ext>
            </a:extLst>
          </p:cNvPr>
          <p:cNvSpPr txBox="1"/>
          <p:nvPr/>
        </p:nvSpPr>
        <p:spPr>
          <a:xfrm rot="2015311">
            <a:off x="4168548" y="780795"/>
            <a:ext cx="189602" cy="96543"/>
          </a:xfrm>
          <a:custGeom>
            <a:avLst/>
            <a:gdLst/>
            <a:ahLst/>
            <a:cxnLst/>
            <a:rect l="l" t="t" r="r" b="b"/>
            <a:pathLst>
              <a:path w="189602" h="96543">
                <a:moveTo>
                  <a:pt x="93060" y="0"/>
                </a:moveTo>
                <a:cubicBezTo>
                  <a:pt x="129222" y="18911"/>
                  <a:pt x="161403" y="41636"/>
                  <a:pt x="189602" y="68177"/>
                </a:cubicBezTo>
                <a:lnTo>
                  <a:pt x="96045" y="96543"/>
                </a:lnTo>
                <a:cubicBezTo>
                  <a:pt x="71495" y="77964"/>
                  <a:pt x="39480" y="56898"/>
                  <a:pt x="0" y="33342"/>
                </a:cubicBezTo>
                <a:lnTo>
                  <a:pt x="9306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BED2CB20-0AD3-4CA9-B578-92FBDE45B13B}"/>
              </a:ext>
            </a:extLst>
          </p:cNvPr>
          <p:cNvSpPr txBox="1"/>
          <p:nvPr/>
        </p:nvSpPr>
        <p:spPr>
          <a:xfrm rot="18877418">
            <a:off x="3928661" y="517093"/>
            <a:ext cx="183630" cy="89576"/>
          </a:xfrm>
          <a:custGeom>
            <a:avLst/>
            <a:gdLst/>
            <a:ahLst/>
            <a:cxnLst/>
            <a:rect l="l" t="t" r="r" b="b"/>
            <a:pathLst>
              <a:path w="183630" h="89576">
                <a:moveTo>
                  <a:pt x="94552" y="0"/>
                </a:moveTo>
                <a:cubicBezTo>
                  <a:pt x="126401" y="14597"/>
                  <a:pt x="156094" y="35333"/>
                  <a:pt x="183630" y="62205"/>
                </a:cubicBezTo>
                <a:lnTo>
                  <a:pt x="87585" y="89576"/>
                </a:lnTo>
                <a:cubicBezTo>
                  <a:pt x="54077" y="63367"/>
                  <a:pt x="24882" y="43793"/>
                  <a:pt x="0" y="30854"/>
                </a:cubicBezTo>
                <a:lnTo>
                  <a:pt x="9455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950AF7D1-7950-46DA-8C41-31EB2E0CE258}"/>
              </a:ext>
            </a:extLst>
          </p:cNvPr>
          <p:cNvSpPr txBox="1"/>
          <p:nvPr/>
        </p:nvSpPr>
        <p:spPr>
          <a:xfrm rot="20894912">
            <a:off x="4434909" y="242358"/>
            <a:ext cx="844005" cy="164223"/>
          </a:xfrm>
          <a:custGeom>
            <a:avLst/>
            <a:gdLst/>
            <a:ahLst/>
            <a:cxnLst/>
            <a:rect l="l" t="t" r="r" b="b"/>
            <a:pathLst>
              <a:path w="844005" h="164223">
                <a:moveTo>
                  <a:pt x="0" y="0"/>
                </a:moveTo>
                <a:lnTo>
                  <a:pt x="844005" y="0"/>
                </a:lnTo>
                <a:lnTo>
                  <a:pt x="844005" y="164223"/>
                </a:lnTo>
                <a:lnTo>
                  <a:pt x="753433" y="164223"/>
                </a:lnTo>
                <a:lnTo>
                  <a:pt x="753433" y="75145"/>
                </a:lnTo>
                <a:lnTo>
                  <a:pt x="92064" y="75145"/>
                </a:lnTo>
                <a:lnTo>
                  <a:pt x="92064" y="162730"/>
                </a:lnTo>
                <a:lnTo>
                  <a:pt x="0" y="16273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9233929-EA43-427E-AD2A-A5C19FC94AAD}"/>
              </a:ext>
            </a:extLst>
          </p:cNvPr>
          <p:cNvSpPr txBox="1"/>
          <p:nvPr/>
        </p:nvSpPr>
        <p:spPr>
          <a:xfrm rot="801314">
            <a:off x="4168128" y="2681978"/>
            <a:ext cx="149791" cy="117942"/>
          </a:xfrm>
          <a:custGeom>
            <a:avLst/>
            <a:gdLst/>
            <a:ahLst/>
            <a:cxnLst/>
            <a:rect l="l" t="t" r="r" b="b"/>
            <a:pathLst>
              <a:path w="149791" h="117942">
                <a:moveTo>
                  <a:pt x="74149" y="0"/>
                </a:moveTo>
                <a:cubicBezTo>
                  <a:pt x="103676" y="25878"/>
                  <a:pt x="128890" y="52253"/>
                  <a:pt x="149791" y="79126"/>
                </a:cubicBezTo>
                <a:lnTo>
                  <a:pt x="72159" y="117942"/>
                </a:lnTo>
                <a:cubicBezTo>
                  <a:pt x="54907" y="93723"/>
                  <a:pt x="30854" y="68012"/>
                  <a:pt x="0" y="40807"/>
                </a:cubicBezTo>
                <a:lnTo>
                  <a:pt x="741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CC93C801-EE9A-47A2-A8BE-C1B6AF002626}"/>
              </a:ext>
            </a:extLst>
          </p:cNvPr>
          <p:cNvSpPr txBox="1"/>
          <p:nvPr/>
        </p:nvSpPr>
        <p:spPr>
          <a:xfrm rot="20368481">
            <a:off x="5354312" y="2315211"/>
            <a:ext cx="193584" cy="225433"/>
          </a:xfrm>
          <a:custGeom>
            <a:avLst/>
            <a:gdLst/>
            <a:ahLst/>
            <a:cxnLst/>
            <a:rect l="l" t="t" r="r" b="b"/>
            <a:pathLst>
              <a:path w="193584" h="225433">
                <a:moveTo>
                  <a:pt x="70168" y="0"/>
                </a:moveTo>
                <a:cubicBezTo>
                  <a:pt x="117278" y="56731"/>
                  <a:pt x="158417" y="116946"/>
                  <a:pt x="193584" y="180645"/>
                </a:cubicBezTo>
                <a:lnTo>
                  <a:pt x="122918" y="225433"/>
                </a:lnTo>
                <a:cubicBezTo>
                  <a:pt x="88083" y="159744"/>
                  <a:pt x="47110" y="98202"/>
                  <a:pt x="0" y="40807"/>
                </a:cubicBezTo>
                <a:lnTo>
                  <a:pt x="7016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1ED976BB-BB24-47C4-B0F0-217525D59223}"/>
              </a:ext>
            </a:extLst>
          </p:cNvPr>
          <p:cNvSpPr txBox="1"/>
          <p:nvPr/>
        </p:nvSpPr>
        <p:spPr>
          <a:xfrm rot="11456140">
            <a:off x="3715979" y="2977407"/>
            <a:ext cx="908200" cy="572788"/>
          </a:xfrm>
          <a:custGeom>
            <a:avLst/>
            <a:gdLst/>
            <a:ahLst/>
            <a:cxnLst/>
            <a:rect l="l" t="t" r="r" b="b"/>
            <a:pathLst>
              <a:path w="908200" h="572788">
                <a:moveTo>
                  <a:pt x="265244" y="0"/>
                </a:moveTo>
                <a:lnTo>
                  <a:pt x="353825" y="0"/>
                </a:lnTo>
                <a:lnTo>
                  <a:pt x="353825" y="82609"/>
                </a:lnTo>
                <a:cubicBezTo>
                  <a:pt x="353825" y="100192"/>
                  <a:pt x="363446" y="109233"/>
                  <a:pt x="382688" y="109730"/>
                </a:cubicBezTo>
                <a:cubicBezTo>
                  <a:pt x="401930" y="110228"/>
                  <a:pt x="425319" y="110477"/>
                  <a:pt x="452856" y="110477"/>
                </a:cubicBezTo>
                <a:cubicBezTo>
                  <a:pt x="507265" y="110477"/>
                  <a:pt x="538368" y="109233"/>
                  <a:pt x="546164" y="106744"/>
                </a:cubicBezTo>
                <a:cubicBezTo>
                  <a:pt x="553960" y="104256"/>
                  <a:pt x="559683" y="97621"/>
                  <a:pt x="563333" y="86839"/>
                </a:cubicBezTo>
                <a:cubicBezTo>
                  <a:pt x="566982" y="76056"/>
                  <a:pt x="568807" y="60712"/>
                  <a:pt x="568807" y="40807"/>
                </a:cubicBezTo>
                <a:lnTo>
                  <a:pt x="657387" y="68177"/>
                </a:lnTo>
                <a:cubicBezTo>
                  <a:pt x="655397" y="100358"/>
                  <a:pt x="649425" y="125074"/>
                  <a:pt x="639472" y="142326"/>
                </a:cubicBezTo>
                <a:cubicBezTo>
                  <a:pt x="629519" y="159578"/>
                  <a:pt x="615502" y="170360"/>
                  <a:pt x="597421" y="174673"/>
                </a:cubicBezTo>
                <a:cubicBezTo>
                  <a:pt x="579340" y="178986"/>
                  <a:pt x="523853" y="181142"/>
                  <a:pt x="430959" y="181142"/>
                </a:cubicBezTo>
                <a:cubicBezTo>
                  <a:pt x="408731" y="205029"/>
                  <a:pt x="391148" y="223110"/>
                  <a:pt x="378209" y="235385"/>
                </a:cubicBezTo>
                <a:lnTo>
                  <a:pt x="744973" y="235385"/>
                </a:lnTo>
                <a:lnTo>
                  <a:pt x="744973" y="307544"/>
                </a:lnTo>
                <a:cubicBezTo>
                  <a:pt x="676961" y="362616"/>
                  <a:pt x="616912" y="404087"/>
                  <a:pt x="564826" y="431955"/>
                </a:cubicBezTo>
                <a:cubicBezTo>
                  <a:pt x="659046" y="461482"/>
                  <a:pt x="773504" y="481222"/>
                  <a:pt x="908200" y="491174"/>
                </a:cubicBezTo>
                <a:lnTo>
                  <a:pt x="867393" y="572788"/>
                </a:lnTo>
                <a:cubicBezTo>
                  <a:pt x="704498" y="557195"/>
                  <a:pt x="564826" y="527668"/>
                  <a:pt x="448377" y="484207"/>
                </a:cubicBezTo>
                <a:cubicBezTo>
                  <a:pt x="323634" y="525014"/>
                  <a:pt x="187114" y="554541"/>
                  <a:pt x="38816" y="572788"/>
                </a:cubicBezTo>
                <a:lnTo>
                  <a:pt x="0" y="489184"/>
                </a:lnTo>
                <a:cubicBezTo>
                  <a:pt x="117112" y="479895"/>
                  <a:pt x="228916" y="460486"/>
                  <a:pt x="335412" y="430960"/>
                </a:cubicBezTo>
                <a:cubicBezTo>
                  <a:pt x="294273" y="409063"/>
                  <a:pt x="253135" y="383352"/>
                  <a:pt x="211996" y="353825"/>
                </a:cubicBezTo>
                <a:cubicBezTo>
                  <a:pt x="168867" y="377712"/>
                  <a:pt x="121922" y="400437"/>
                  <a:pt x="71163" y="422002"/>
                </a:cubicBezTo>
                <a:lnTo>
                  <a:pt x="17417" y="351337"/>
                </a:lnTo>
                <a:cubicBezTo>
                  <a:pt x="69836" y="331431"/>
                  <a:pt x="109647" y="313184"/>
                  <a:pt x="136852" y="296596"/>
                </a:cubicBezTo>
                <a:cubicBezTo>
                  <a:pt x="131212" y="292283"/>
                  <a:pt x="121259" y="283491"/>
                  <a:pt x="106993" y="270221"/>
                </a:cubicBezTo>
                <a:lnTo>
                  <a:pt x="168203" y="217968"/>
                </a:lnTo>
                <a:cubicBezTo>
                  <a:pt x="184128" y="232234"/>
                  <a:pt x="199389" y="244177"/>
                  <a:pt x="213987" y="253798"/>
                </a:cubicBezTo>
                <a:cubicBezTo>
                  <a:pt x="249817" y="232234"/>
                  <a:pt x="283823" y="207351"/>
                  <a:pt x="316004" y="179152"/>
                </a:cubicBezTo>
                <a:cubicBezTo>
                  <a:pt x="282164" y="169199"/>
                  <a:pt x="265244" y="146805"/>
                  <a:pt x="265244" y="111970"/>
                </a:cubicBezTo>
                <a:lnTo>
                  <a:pt x="265244" y="0"/>
                </a:lnTo>
                <a:close/>
                <a:moveTo>
                  <a:pt x="294605" y="309534"/>
                </a:moveTo>
                <a:cubicBezTo>
                  <a:pt x="339725" y="341715"/>
                  <a:pt x="390650" y="369915"/>
                  <a:pt x="447382" y="394134"/>
                </a:cubicBezTo>
                <a:cubicBezTo>
                  <a:pt x="507762" y="370910"/>
                  <a:pt x="559683" y="342711"/>
                  <a:pt x="603144" y="309534"/>
                </a:cubicBezTo>
                <a:lnTo>
                  <a:pt x="294605" y="30953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1C15B83B-A7E1-4E0A-9A66-D4C73197D76E}"/>
              </a:ext>
            </a:extLst>
          </p:cNvPr>
          <p:cNvSpPr txBox="1"/>
          <p:nvPr/>
        </p:nvSpPr>
        <p:spPr>
          <a:xfrm rot="19708013">
            <a:off x="3793138" y="2456328"/>
            <a:ext cx="205029" cy="222446"/>
          </a:xfrm>
          <a:custGeom>
            <a:avLst/>
            <a:gdLst/>
            <a:ahLst/>
            <a:cxnLst/>
            <a:rect l="l" t="t" r="r" b="b"/>
            <a:pathLst>
              <a:path w="205029" h="222446">
                <a:moveTo>
                  <a:pt x="134861" y="0"/>
                </a:moveTo>
                <a:lnTo>
                  <a:pt x="205029" y="39811"/>
                </a:lnTo>
                <a:cubicBezTo>
                  <a:pt x="174507" y="99528"/>
                  <a:pt x="129055" y="160407"/>
                  <a:pt x="68675" y="222446"/>
                </a:cubicBezTo>
                <a:lnTo>
                  <a:pt x="0" y="173180"/>
                </a:lnTo>
                <a:cubicBezTo>
                  <a:pt x="56068" y="117444"/>
                  <a:pt x="101021" y="59717"/>
                  <a:pt x="13486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BFBB3CBE-F134-41B8-A97E-63369C8432B3}"/>
              </a:ext>
            </a:extLst>
          </p:cNvPr>
          <p:cNvSpPr txBox="1"/>
          <p:nvPr/>
        </p:nvSpPr>
        <p:spPr>
          <a:xfrm rot="18716961">
            <a:off x="8005370" y="959147"/>
            <a:ext cx="865403" cy="293610"/>
          </a:xfrm>
          <a:custGeom>
            <a:avLst/>
            <a:gdLst/>
            <a:ahLst/>
            <a:cxnLst/>
            <a:rect l="l" t="t" r="r" b="b"/>
            <a:pathLst>
              <a:path w="865403" h="293610">
                <a:moveTo>
                  <a:pt x="216973" y="0"/>
                </a:moveTo>
                <a:lnTo>
                  <a:pt x="312023" y="26376"/>
                </a:lnTo>
                <a:cubicBezTo>
                  <a:pt x="297094" y="55239"/>
                  <a:pt x="279013" y="81780"/>
                  <a:pt x="257780" y="105999"/>
                </a:cubicBezTo>
                <a:lnTo>
                  <a:pt x="865403" y="105999"/>
                </a:lnTo>
                <a:lnTo>
                  <a:pt x="865403" y="190598"/>
                </a:lnTo>
                <a:lnTo>
                  <a:pt x="181640" y="190598"/>
                </a:lnTo>
                <a:lnTo>
                  <a:pt x="167220" y="205018"/>
                </a:lnTo>
                <a:lnTo>
                  <a:pt x="153139" y="204748"/>
                </a:lnTo>
                <a:lnTo>
                  <a:pt x="77580" y="285030"/>
                </a:lnTo>
                <a:lnTo>
                  <a:pt x="67182" y="293610"/>
                </a:lnTo>
                <a:lnTo>
                  <a:pt x="0" y="223443"/>
                </a:lnTo>
                <a:cubicBezTo>
                  <a:pt x="96212" y="154768"/>
                  <a:pt x="168536" y="80287"/>
                  <a:pt x="2169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518E26FB-DA27-4C9C-8119-ED2F6AA8957C}"/>
              </a:ext>
            </a:extLst>
          </p:cNvPr>
          <p:cNvSpPr txBox="1"/>
          <p:nvPr/>
        </p:nvSpPr>
        <p:spPr>
          <a:xfrm rot="10800000">
            <a:off x="8821326" y="3417665"/>
            <a:ext cx="885807" cy="439204"/>
          </a:xfrm>
          <a:custGeom>
            <a:avLst/>
            <a:gdLst/>
            <a:ahLst/>
            <a:cxnLst/>
            <a:rect l="l" t="t" r="r" b="b"/>
            <a:pathLst>
              <a:path w="885807" h="439204">
                <a:moveTo>
                  <a:pt x="146172" y="0"/>
                </a:moveTo>
                <a:lnTo>
                  <a:pt x="160253" y="270"/>
                </a:lnTo>
                <a:lnTo>
                  <a:pt x="132871" y="27652"/>
                </a:lnTo>
                <a:lnTo>
                  <a:pt x="220457" y="27652"/>
                </a:lnTo>
                <a:lnTo>
                  <a:pt x="220457" y="136636"/>
                </a:lnTo>
                <a:lnTo>
                  <a:pt x="315009" y="136636"/>
                </a:lnTo>
                <a:lnTo>
                  <a:pt x="315009" y="27652"/>
                </a:lnTo>
                <a:lnTo>
                  <a:pt x="401599" y="27652"/>
                </a:lnTo>
                <a:lnTo>
                  <a:pt x="401599" y="136636"/>
                </a:lnTo>
                <a:lnTo>
                  <a:pt x="502621" y="136636"/>
                </a:lnTo>
                <a:lnTo>
                  <a:pt x="502621" y="27652"/>
                </a:lnTo>
                <a:lnTo>
                  <a:pt x="588216" y="27652"/>
                </a:lnTo>
                <a:lnTo>
                  <a:pt x="588216" y="136636"/>
                </a:lnTo>
                <a:lnTo>
                  <a:pt x="689237" y="136636"/>
                </a:lnTo>
                <a:lnTo>
                  <a:pt x="689237" y="27652"/>
                </a:lnTo>
                <a:lnTo>
                  <a:pt x="776823" y="27652"/>
                </a:lnTo>
                <a:lnTo>
                  <a:pt x="776823" y="136636"/>
                </a:lnTo>
                <a:lnTo>
                  <a:pt x="867394" y="136636"/>
                </a:lnTo>
                <a:lnTo>
                  <a:pt x="867394" y="219245"/>
                </a:lnTo>
                <a:lnTo>
                  <a:pt x="776823" y="219245"/>
                </a:lnTo>
                <a:lnTo>
                  <a:pt x="776823" y="356595"/>
                </a:lnTo>
                <a:lnTo>
                  <a:pt x="885807" y="356595"/>
                </a:lnTo>
                <a:lnTo>
                  <a:pt x="885807" y="439204"/>
                </a:lnTo>
                <a:lnTo>
                  <a:pt x="0" y="439204"/>
                </a:lnTo>
                <a:lnTo>
                  <a:pt x="0" y="356595"/>
                </a:lnTo>
                <a:lnTo>
                  <a:pt x="129886" y="356595"/>
                </a:lnTo>
                <a:lnTo>
                  <a:pt x="129886" y="219245"/>
                </a:lnTo>
                <a:lnTo>
                  <a:pt x="18413" y="219245"/>
                </a:lnTo>
                <a:lnTo>
                  <a:pt x="18413" y="136636"/>
                </a:lnTo>
                <a:lnTo>
                  <a:pt x="129886" y="136636"/>
                </a:lnTo>
                <a:lnTo>
                  <a:pt x="129886" y="30638"/>
                </a:lnTo>
                <a:cubicBezTo>
                  <a:pt x="122090" y="37439"/>
                  <a:pt x="112385" y="45692"/>
                  <a:pt x="100773" y="55396"/>
                </a:cubicBezTo>
                <a:lnTo>
                  <a:pt x="70613" y="80282"/>
                </a:lnTo>
                <a:lnTo>
                  <a:pt x="146172" y="0"/>
                </a:lnTo>
                <a:close/>
                <a:moveTo>
                  <a:pt x="220457" y="219245"/>
                </a:moveTo>
                <a:lnTo>
                  <a:pt x="220457" y="356595"/>
                </a:lnTo>
                <a:lnTo>
                  <a:pt x="315009" y="356595"/>
                </a:lnTo>
                <a:lnTo>
                  <a:pt x="315009" y="219245"/>
                </a:lnTo>
                <a:lnTo>
                  <a:pt x="220457" y="219245"/>
                </a:lnTo>
                <a:close/>
                <a:moveTo>
                  <a:pt x="401599" y="219245"/>
                </a:moveTo>
                <a:lnTo>
                  <a:pt x="401599" y="356595"/>
                </a:lnTo>
                <a:lnTo>
                  <a:pt x="502621" y="356595"/>
                </a:lnTo>
                <a:lnTo>
                  <a:pt x="502621" y="219245"/>
                </a:lnTo>
                <a:lnTo>
                  <a:pt x="401599" y="219245"/>
                </a:lnTo>
                <a:close/>
                <a:moveTo>
                  <a:pt x="588216" y="219245"/>
                </a:moveTo>
                <a:lnTo>
                  <a:pt x="588216" y="356595"/>
                </a:lnTo>
                <a:lnTo>
                  <a:pt x="689237" y="356595"/>
                </a:lnTo>
                <a:lnTo>
                  <a:pt x="689237" y="219245"/>
                </a:lnTo>
                <a:lnTo>
                  <a:pt x="588216" y="2192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7D645C53-CCC4-4AE8-ABC2-00BE49F66158}"/>
              </a:ext>
            </a:extLst>
          </p:cNvPr>
          <p:cNvSpPr txBox="1"/>
          <p:nvPr/>
        </p:nvSpPr>
        <p:spPr>
          <a:xfrm rot="3010655">
            <a:off x="9431229" y="992843"/>
            <a:ext cx="201546" cy="242851"/>
          </a:xfrm>
          <a:custGeom>
            <a:avLst/>
            <a:gdLst/>
            <a:ahLst/>
            <a:cxnLst/>
            <a:rect l="l" t="t" r="r" b="b"/>
            <a:pathLst>
              <a:path w="201546" h="242851">
                <a:moveTo>
                  <a:pt x="87585" y="0"/>
                </a:moveTo>
                <a:cubicBezTo>
                  <a:pt x="134696" y="66021"/>
                  <a:pt x="172682" y="134032"/>
                  <a:pt x="201546" y="204034"/>
                </a:cubicBezTo>
                <a:lnTo>
                  <a:pt x="111970" y="242851"/>
                </a:lnTo>
                <a:cubicBezTo>
                  <a:pt x="84102" y="173180"/>
                  <a:pt x="46778" y="105501"/>
                  <a:pt x="0" y="39812"/>
                </a:cubicBezTo>
                <a:lnTo>
                  <a:pt x="8758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23B9356A-C10D-45F3-92AD-DF3AF2FC1F96}"/>
              </a:ext>
            </a:extLst>
          </p:cNvPr>
          <p:cNvSpPr txBox="1"/>
          <p:nvPr/>
        </p:nvSpPr>
        <p:spPr>
          <a:xfrm rot="20090739">
            <a:off x="7868680" y="3215414"/>
            <a:ext cx="201048" cy="243348"/>
          </a:xfrm>
          <a:custGeom>
            <a:avLst/>
            <a:gdLst/>
            <a:ahLst/>
            <a:cxnLst/>
            <a:rect l="l" t="t" r="r" b="b"/>
            <a:pathLst>
              <a:path w="201048" h="243348">
                <a:moveTo>
                  <a:pt x="114458" y="0"/>
                </a:moveTo>
                <a:lnTo>
                  <a:pt x="201048" y="37324"/>
                </a:lnTo>
                <a:cubicBezTo>
                  <a:pt x="168535" y="116615"/>
                  <a:pt x="129719" y="185290"/>
                  <a:pt x="84599" y="243348"/>
                </a:cubicBezTo>
                <a:lnTo>
                  <a:pt x="0" y="189105"/>
                </a:lnTo>
                <a:cubicBezTo>
                  <a:pt x="36826" y="146639"/>
                  <a:pt x="74978" y="83605"/>
                  <a:pt x="1144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E7E301E-F9AA-4A07-BA39-FD23C8960191}"/>
              </a:ext>
            </a:extLst>
          </p:cNvPr>
          <p:cNvSpPr txBox="1"/>
          <p:nvPr/>
        </p:nvSpPr>
        <p:spPr>
          <a:xfrm rot="19781090">
            <a:off x="9859541" y="3466239"/>
            <a:ext cx="170195" cy="227423"/>
          </a:xfrm>
          <a:custGeom>
            <a:avLst/>
            <a:gdLst/>
            <a:ahLst/>
            <a:cxnLst/>
            <a:rect l="l" t="t" r="r" b="b"/>
            <a:pathLst>
              <a:path w="170195" h="227423">
                <a:moveTo>
                  <a:pt x="87586" y="0"/>
                </a:moveTo>
                <a:cubicBezTo>
                  <a:pt x="125739" y="74646"/>
                  <a:pt x="153275" y="138842"/>
                  <a:pt x="170195" y="192588"/>
                </a:cubicBezTo>
                <a:lnTo>
                  <a:pt x="82609" y="227423"/>
                </a:lnTo>
                <a:cubicBezTo>
                  <a:pt x="63035" y="162729"/>
                  <a:pt x="35499" y="98201"/>
                  <a:pt x="0" y="33839"/>
                </a:cubicBezTo>
                <a:lnTo>
                  <a:pt x="8758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D7C29515-5A80-4334-BC41-143811838076}"/>
              </a:ext>
            </a:extLst>
          </p:cNvPr>
          <p:cNvSpPr txBox="1"/>
          <p:nvPr/>
        </p:nvSpPr>
        <p:spPr>
          <a:xfrm rot="20281849">
            <a:off x="8612774" y="3237602"/>
            <a:ext cx="145810" cy="225433"/>
          </a:xfrm>
          <a:custGeom>
            <a:avLst/>
            <a:gdLst/>
            <a:ahLst/>
            <a:cxnLst/>
            <a:rect l="l" t="t" r="r" b="b"/>
            <a:pathLst>
              <a:path w="145810" h="225433">
                <a:moveTo>
                  <a:pt x="86590" y="0"/>
                </a:moveTo>
                <a:cubicBezTo>
                  <a:pt x="108819" y="52087"/>
                  <a:pt x="128558" y="118274"/>
                  <a:pt x="145810" y="198560"/>
                </a:cubicBezTo>
                <a:lnTo>
                  <a:pt x="55737" y="225433"/>
                </a:lnTo>
                <a:cubicBezTo>
                  <a:pt x="43793" y="163393"/>
                  <a:pt x="25214" y="98368"/>
                  <a:pt x="0" y="30356"/>
                </a:cubicBezTo>
                <a:lnTo>
                  <a:pt x="8659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手繪多邊形: 圖案 51">
            <a:extLst>
              <a:ext uri="{FF2B5EF4-FFF2-40B4-BE49-F238E27FC236}">
                <a16:creationId xmlns:a16="http://schemas.microsoft.com/office/drawing/2014/main" id="{0D640A0C-7D58-418C-AFCD-FEB5F049449F}"/>
              </a:ext>
            </a:extLst>
          </p:cNvPr>
          <p:cNvSpPr/>
          <p:nvPr/>
        </p:nvSpPr>
        <p:spPr>
          <a:xfrm rot="1646611">
            <a:off x="11400657" y="1650983"/>
            <a:ext cx="278183" cy="271689"/>
          </a:xfrm>
          <a:custGeom>
            <a:avLst/>
            <a:gdLst/>
            <a:ahLst/>
            <a:cxnLst/>
            <a:rect l="l" t="t" r="r" b="b"/>
            <a:pathLst>
              <a:path w="278183" h="271689">
                <a:moveTo>
                  <a:pt x="0" y="0"/>
                </a:moveTo>
                <a:lnTo>
                  <a:pt x="278183" y="0"/>
                </a:lnTo>
                <a:lnTo>
                  <a:pt x="278183" y="71163"/>
                </a:lnTo>
                <a:cubicBezTo>
                  <a:pt x="243016" y="120927"/>
                  <a:pt x="206356" y="164056"/>
                  <a:pt x="168203" y="200550"/>
                </a:cubicBezTo>
                <a:cubicBezTo>
                  <a:pt x="184791" y="222778"/>
                  <a:pt x="196735" y="240196"/>
                  <a:pt x="204034" y="252803"/>
                </a:cubicBezTo>
                <a:lnTo>
                  <a:pt x="182553" y="269349"/>
                </a:lnTo>
                <a:lnTo>
                  <a:pt x="118222" y="271689"/>
                </a:lnTo>
                <a:lnTo>
                  <a:pt x="77508" y="217968"/>
                </a:lnTo>
                <a:cubicBezTo>
                  <a:pt x="59012" y="196901"/>
                  <a:pt x="37987" y="175834"/>
                  <a:pt x="14431" y="154767"/>
                </a:cubicBezTo>
                <a:lnTo>
                  <a:pt x="74149" y="105002"/>
                </a:lnTo>
                <a:cubicBezTo>
                  <a:pt x="89410" y="117278"/>
                  <a:pt x="103344" y="129719"/>
                  <a:pt x="115951" y="142326"/>
                </a:cubicBezTo>
                <a:cubicBezTo>
                  <a:pt x="143819" y="114789"/>
                  <a:pt x="165217" y="91068"/>
                  <a:pt x="180147" y="71163"/>
                </a:cubicBezTo>
                <a:lnTo>
                  <a:pt x="0" y="7116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手繪多邊形: 圖案 52">
            <a:extLst>
              <a:ext uri="{FF2B5EF4-FFF2-40B4-BE49-F238E27FC236}">
                <a16:creationId xmlns:a16="http://schemas.microsoft.com/office/drawing/2014/main" id="{082EBB6B-B78A-4F78-9673-C887467DC427}"/>
              </a:ext>
            </a:extLst>
          </p:cNvPr>
          <p:cNvSpPr/>
          <p:nvPr/>
        </p:nvSpPr>
        <p:spPr>
          <a:xfrm rot="2382927">
            <a:off x="10102567" y="1492600"/>
            <a:ext cx="251808" cy="282164"/>
          </a:xfrm>
          <a:custGeom>
            <a:avLst/>
            <a:gdLst/>
            <a:ahLst/>
            <a:cxnLst/>
            <a:rect l="l" t="t" r="r" b="b"/>
            <a:pathLst>
              <a:path w="251808" h="282164">
                <a:moveTo>
                  <a:pt x="0" y="0"/>
                </a:moveTo>
                <a:lnTo>
                  <a:pt x="83604" y="0"/>
                </a:lnTo>
                <a:lnTo>
                  <a:pt x="83604" y="59717"/>
                </a:lnTo>
                <a:lnTo>
                  <a:pt x="244841" y="59717"/>
                </a:lnTo>
                <a:lnTo>
                  <a:pt x="244841" y="131378"/>
                </a:lnTo>
                <a:lnTo>
                  <a:pt x="83604" y="131378"/>
                </a:lnTo>
                <a:lnTo>
                  <a:pt x="83604" y="183133"/>
                </a:lnTo>
                <a:cubicBezTo>
                  <a:pt x="83604" y="201711"/>
                  <a:pt x="91069" y="211001"/>
                  <a:pt x="105998" y="211001"/>
                </a:cubicBezTo>
                <a:lnTo>
                  <a:pt x="251808" y="211001"/>
                </a:lnTo>
                <a:lnTo>
                  <a:pt x="251808" y="282164"/>
                </a:lnTo>
                <a:lnTo>
                  <a:pt x="87585" y="282164"/>
                </a:lnTo>
                <a:cubicBezTo>
                  <a:pt x="58722" y="282164"/>
                  <a:pt x="36908" y="275363"/>
                  <a:pt x="22145" y="261760"/>
                </a:cubicBezTo>
                <a:cubicBezTo>
                  <a:pt x="7381" y="248158"/>
                  <a:pt x="0" y="222612"/>
                  <a:pt x="0" y="18512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手繪多邊形: 圖案 53">
            <a:extLst>
              <a:ext uri="{FF2B5EF4-FFF2-40B4-BE49-F238E27FC236}">
                <a16:creationId xmlns:a16="http://schemas.microsoft.com/office/drawing/2014/main" id="{04648FF5-75B8-4627-9024-A63E1CCC9651}"/>
              </a:ext>
            </a:extLst>
          </p:cNvPr>
          <p:cNvSpPr/>
          <p:nvPr/>
        </p:nvSpPr>
        <p:spPr>
          <a:xfrm rot="3666584">
            <a:off x="10267171" y="809154"/>
            <a:ext cx="296595" cy="789761"/>
          </a:xfrm>
          <a:custGeom>
            <a:avLst/>
            <a:gdLst/>
            <a:ahLst/>
            <a:cxnLst/>
            <a:rect l="l" t="t" r="r" b="b"/>
            <a:pathLst>
              <a:path w="296595" h="789761">
                <a:moveTo>
                  <a:pt x="17915" y="0"/>
                </a:moveTo>
                <a:lnTo>
                  <a:pt x="296595" y="0"/>
                </a:lnTo>
                <a:lnTo>
                  <a:pt x="296595" y="87585"/>
                </a:lnTo>
                <a:lnTo>
                  <a:pt x="217968" y="87585"/>
                </a:lnTo>
                <a:cubicBezTo>
                  <a:pt x="204034" y="156260"/>
                  <a:pt x="185621" y="224106"/>
                  <a:pt x="162729" y="291122"/>
                </a:cubicBezTo>
                <a:lnTo>
                  <a:pt x="287140" y="291122"/>
                </a:lnTo>
                <a:lnTo>
                  <a:pt x="287140" y="761395"/>
                </a:lnTo>
                <a:lnTo>
                  <a:pt x="209508" y="761395"/>
                </a:lnTo>
                <a:lnTo>
                  <a:pt x="209508" y="723574"/>
                </a:lnTo>
                <a:lnTo>
                  <a:pt x="158748" y="723574"/>
                </a:lnTo>
                <a:lnTo>
                  <a:pt x="158748" y="789761"/>
                </a:lnTo>
                <a:lnTo>
                  <a:pt x="82111" y="789761"/>
                </a:lnTo>
                <a:lnTo>
                  <a:pt x="82111" y="467785"/>
                </a:lnTo>
                <a:cubicBezTo>
                  <a:pt x="74149" y="479397"/>
                  <a:pt x="62371" y="495653"/>
                  <a:pt x="46778" y="516554"/>
                </a:cubicBezTo>
                <a:lnTo>
                  <a:pt x="0" y="428969"/>
                </a:lnTo>
                <a:cubicBezTo>
                  <a:pt x="63034" y="342711"/>
                  <a:pt x="107491" y="228916"/>
                  <a:pt x="133368" y="87585"/>
                </a:cubicBezTo>
                <a:lnTo>
                  <a:pt x="17915" y="87585"/>
                </a:lnTo>
                <a:lnTo>
                  <a:pt x="17915" y="0"/>
                </a:lnTo>
                <a:close/>
                <a:moveTo>
                  <a:pt x="158748" y="374726"/>
                </a:moveTo>
                <a:lnTo>
                  <a:pt x="158748" y="638975"/>
                </a:lnTo>
                <a:lnTo>
                  <a:pt x="209508" y="638975"/>
                </a:lnTo>
                <a:lnTo>
                  <a:pt x="209508" y="374726"/>
                </a:lnTo>
                <a:lnTo>
                  <a:pt x="158748" y="3747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B6E0F142-3735-4943-812A-8C91C3DFF0A4}"/>
              </a:ext>
            </a:extLst>
          </p:cNvPr>
          <p:cNvSpPr/>
          <p:nvPr/>
        </p:nvSpPr>
        <p:spPr>
          <a:xfrm rot="5928980">
            <a:off x="11337953" y="2964525"/>
            <a:ext cx="403589" cy="607002"/>
          </a:xfrm>
          <a:custGeom>
            <a:avLst/>
            <a:gdLst/>
            <a:ahLst/>
            <a:cxnLst/>
            <a:rect l="l" t="t" r="r" b="b"/>
            <a:pathLst>
              <a:path w="403589" h="607002">
                <a:moveTo>
                  <a:pt x="271134" y="0"/>
                </a:moveTo>
                <a:lnTo>
                  <a:pt x="255789" y="11819"/>
                </a:lnTo>
                <a:lnTo>
                  <a:pt x="394134" y="11819"/>
                </a:lnTo>
                <a:cubicBezTo>
                  <a:pt x="387167" y="84807"/>
                  <a:pt x="374726" y="147676"/>
                  <a:pt x="356811" y="200427"/>
                </a:cubicBezTo>
                <a:lnTo>
                  <a:pt x="283159" y="177037"/>
                </a:lnTo>
                <a:cubicBezTo>
                  <a:pt x="292781" y="146847"/>
                  <a:pt x="300577" y="116822"/>
                  <a:pt x="306549" y="86964"/>
                </a:cubicBezTo>
                <a:lnTo>
                  <a:pt x="260765" y="86964"/>
                </a:lnTo>
                <a:lnTo>
                  <a:pt x="260765" y="241233"/>
                </a:lnTo>
                <a:lnTo>
                  <a:pt x="368754" y="241233"/>
                </a:lnTo>
                <a:lnTo>
                  <a:pt x="368754" y="318368"/>
                </a:lnTo>
                <a:lnTo>
                  <a:pt x="260765" y="318368"/>
                </a:lnTo>
                <a:lnTo>
                  <a:pt x="260765" y="486572"/>
                </a:lnTo>
                <a:cubicBezTo>
                  <a:pt x="303231" y="498515"/>
                  <a:pt x="350839" y="502994"/>
                  <a:pt x="403589" y="500008"/>
                </a:cubicBezTo>
                <a:lnTo>
                  <a:pt x="376717" y="584608"/>
                </a:lnTo>
                <a:cubicBezTo>
                  <a:pt x="258941" y="586267"/>
                  <a:pt x="173678" y="555413"/>
                  <a:pt x="120927" y="492046"/>
                </a:cubicBezTo>
                <a:cubicBezTo>
                  <a:pt x="103344" y="534512"/>
                  <a:pt x="81945" y="572830"/>
                  <a:pt x="56731" y="607002"/>
                </a:cubicBezTo>
                <a:lnTo>
                  <a:pt x="0" y="550768"/>
                </a:lnTo>
                <a:cubicBezTo>
                  <a:pt x="61708" y="482093"/>
                  <a:pt x="90571" y="357184"/>
                  <a:pt x="86590" y="176042"/>
                </a:cubicBezTo>
                <a:lnTo>
                  <a:pt x="155763" y="175047"/>
                </a:lnTo>
                <a:cubicBezTo>
                  <a:pt x="157421" y="209550"/>
                  <a:pt x="156426" y="257324"/>
                  <a:pt x="152777" y="318368"/>
                </a:cubicBezTo>
                <a:lnTo>
                  <a:pt x="147800" y="393015"/>
                </a:lnTo>
                <a:cubicBezTo>
                  <a:pt x="147800" y="395669"/>
                  <a:pt x="151367" y="403134"/>
                  <a:pt x="158500" y="415409"/>
                </a:cubicBezTo>
                <a:cubicBezTo>
                  <a:pt x="165632" y="427684"/>
                  <a:pt x="174507" y="438135"/>
                  <a:pt x="185124" y="446760"/>
                </a:cubicBezTo>
                <a:lnTo>
                  <a:pt x="185124" y="86964"/>
                </a:lnTo>
                <a:lnTo>
                  <a:pt x="85595" y="86964"/>
                </a:lnTo>
                <a:lnTo>
                  <a:pt x="85595" y="11819"/>
                </a:lnTo>
                <a:lnTo>
                  <a:pt x="213987" y="11819"/>
                </a:lnTo>
                <a:lnTo>
                  <a:pt x="206803" y="2340"/>
                </a:lnTo>
                <a:lnTo>
                  <a:pt x="2711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手繪多邊形: 圖案 55">
            <a:extLst>
              <a:ext uri="{FF2B5EF4-FFF2-40B4-BE49-F238E27FC236}">
                <a16:creationId xmlns:a16="http://schemas.microsoft.com/office/drawing/2014/main" id="{9685507C-FCB8-45B4-9FB6-E66D29EE62F4}"/>
              </a:ext>
            </a:extLst>
          </p:cNvPr>
          <p:cNvSpPr/>
          <p:nvPr/>
        </p:nvSpPr>
        <p:spPr>
          <a:xfrm rot="9383378">
            <a:off x="10211726" y="3513130"/>
            <a:ext cx="304559" cy="593192"/>
          </a:xfrm>
          <a:custGeom>
            <a:avLst/>
            <a:gdLst/>
            <a:ahLst/>
            <a:cxnLst/>
            <a:rect l="l" t="t" r="r" b="b"/>
            <a:pathLst>
              <a:path w="304559" h="593192">
                <a:moveTo>
                  <a:pt x="103013" y="0"/>
                </a:moveTo>
                <a:lnTo>
                  <a:pt x="177162" y="11943"/>
                </a:lnTo>
                <a:cubicBezTo>
                  <a:pt x="175835" y="24882"/>
                  <a:pt x="171854" y="41304"/>
                  <a:pt x="165218" y="61210"/>
                </a:cubicBezTo>
                <a:lnTo>
                  <a:pt x="296596" y="61210"/>
                </a:lnTo>
                <a:lnTo>
                  <a:pt x="296596" y="132373"/>
                </a:lnTo>
                <a:lnTo>
                  <a:pt x="234391" y="132373"/>
                </a:lnTo>
                <a:cubicBezTo>
                  <a:pt x="235054" y="141663"/>
                  <a:pt x="235386" y="152611"/>
                  <a:pt x="235386" y="165218"/>
                </a:cubicBezTo>
                <a:cubicBezTo>
                  <a:pt x="235386" y="183797"/>
                  <a:pt x="234723" y="202375"/>
                  <a:pt x="233396" y="220954"/>
                </a:cubicBezTo>
                <a:lnTo>
                  <a:pt x="304559" y="220954"/>
                </a:lnTo>
                <a:lnTo>
                  <a:pt x="304559" y="293112"/>
                </a:lnTo>
                <a:lnTo>
                  <a:pt x="228419" y="293112"/>
                </a:lnTo>
                <a:cubicBezTo>
                  <a:pt x="225433" y="311359"/>
                  <a:pt x="222281" y="324962"/>
                  <a:pt x="218964" y="333919"/>
                </a:cubicBezTo>
                <a:cubicBezTo>
                  <a:pt x="248159" y="359133"/>
                  <a:pt x="273041" y="386669"/>
                  <a:pt x="293610" y="416528"/>
                </a:cubicBezTo>
                <a:lnTo>
                  <a:pt x="242851" y="487194"/>
                </a:lnTo>
                <a:cubicBezTo>
                  <a:pt x="225931" y="457998"/>
                  <a:pt x="209177" y="434775"/>
                  <a:pt x="192589" y="417523"/>
                </a:cubicBezTo>
                <a:cubicBezTo>
                  <a:pt x="160740" y="484208"/>
                  <a:pt x="116283" y="542764"/>
                  <a:pt x="59220" y="593192"/>
                </a:cubicBezTo>
                <a:lnTo>
                  <a:pt x="0" y="534967"/>
                </a:lnTo>
                <a:cubicBezTo>
                  <a:pt x="84268" y="462643"/>
                  <a:pt x="132871" y="382025"/>
                  <a:pt x="145810" y="293112"/>
                </a:cubicBezTo>
                <a:lnTo>
                  <a:pt x="48770" y="293112"/>
                </a:lnTo>
                <a:lnTo>
                  <a:pt x="48770" y="220954"/>
                </a:lnTo>
                <a:lnTo>
                  <a:pt x="153772" y="220954"/>
                </a:lnTo>
                <a:cubicBezTo>
                  <a:pt x="155763" y="193749"/>
                  <a:pt x="156095" y="164223"/>
                  <a:pt x="154768" y="132373"/>
                </a:cubicBezTo>
                <a:lnTo>
                  <a:pt x="137848" y="132373"/>
                </a:lnTo>
                <a:cubicBezTo>
                  <a:pt x="127563" y="156260"/>
                  <a:pt x="113629" y="181308"/>
                  <a:pt x="96046" y="207518"/>
                </a:cubicBezTo>
                <a:lnTo>
                  <a:pt x="33840" y="159744"/>
                </a:lnTo>
                <a:cubicBezTo>
                  <a:pt x="66353" y="107657"/>
                  <a:pt x="89411" y="54409"/>
                  <a:pt x="1030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7830C30-5023-4EDA-9916-3E26ECA0DD98}"/>
              </a:ext>
            </a:extLst>
          </p:cNvPr>
          <p:cNvSpPr/>
          <p:nvPr/>
        </p:nvSpPr>
        <p:spPr>
          <a:xfrm>
            <a:off x="325474" y="1046284"/>
            <a:ext cx="4428161" cy="105889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CE942ECB-4E69-4C85-B72B-239828E0F8DE}"/>
              </a:ext>
            </a:extLst>
          </p:cNvPr>
          <p:cNvSpPr/>
          <p:nvPr/>
        </p:nvSpPr>
        <p:spPr>
          <a:xfrm>
            <a:off x="7194907" y="1981588"/>
            <a:ext cx="4428161" cy="105889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306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">
        <p159:morph option="byObject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>
            <a:extLst>
              <a:ext uri="{FF2B5EF4-FFF2-40B4-BE49-F238E27FC236}">
                <a16:creationId xmlns:a16="http://schemas.microsoft.com/office/drawing/2014/main" id="{9818B170-434C-4563-9C9B-AD6A8E789702}"/>
              </a:ext>
            </a:extLst>
          </p:cNvPr>
          <p:cNvSpPr/>
          <p:nvPr/>
        </p:nvSpPr>
        <p:spPr>
          <a:xfrm>
            <a:off x="325474" y="1046284"/>
            <a:ext cx="4428161" cy="105889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F0E115AA-9AD3-4845-8B2E-ECEFFED7FDCB}"/>
              </a:ext>
            </a:extLst>
          </p:cNvPr>
          <p:cNvSpPr/>
          <p:nvPr/>
        </p:nvSpPr>
        <p:spPr>
          <a:xfrm>
            <a:off x="7194907" y="1981588"/>
            <a:ext cx="4428161" cy="105889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4354CED5-0159-4D3C-90A3-416C47FE98E9}"/>
              </a:ext>
            </a:extLst>
          </p:cNvPr>
          <p:cNvGrpSpPr/>
          <p:nvPr/>
        </p:nvGrpSpPr>
        <p:grpSpPr>
          <a:xfrm>
            <a:off x="4589679" y="2373423"/>
            <a:ext cx="2405865" cy="1954352"/>
            <a:chOff x="830420" y="3487913"/>
            <a:chExt cx="3368329" cy="2658193"/>
          </a:xfrm>
          <a:solidFill>
            <a:srgbClr val="FF9900"/>
          </a:solidFill>
        </p:grpSpPr>
        <p:pic>
          <p:nvPicPr>
            <p:cNvPr id="5" name="圖形 4" descr="이사회실 以實心填滿">
              <a:extLst>
                <a:ext uri="{FF2B5EF4-FFF2-40B4-BE49-F238E27FC236}">
                  <a16:creationId xmlns:a16="http://schemas.microsoft.com/office/drawing/2014/main" id="{ACD5334B-237F-4CA0-B78E-8CDF05315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C9D1BD9-38D5-4AD4-B205-A4AE2BDCA32C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C95E4D9A-6089-4944-BE14-7DF36DFA3BEF}"/>
              </a:ext>
            </a:extLst>
          </p:cNvPr>
          <p:cNvSpPr/>
          <p:nvPr/>
        </p:nvSpPr>
        <p:spPr>
          <a:xfrm>
            <a:off x="0" y="1923664"/>
            <a:ext cx="12192000" cy="21761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6FBA2C2-F0EA-4916-BA84-8DD8BA266E5F}"/>
              </a:ext>
            </a:extLst>
          </p:cNvPr>
          <p:cNvSpPr txBox="1"/>
          <p:nvPr/>
        </p:nvSpPr>
        <p:spPr>
          <a:xfrm>
            <a:off x="326446" y="1080402"/>
            <a:ext cx="4428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</a:t>
            </a:r>
            <a:r>
              <a:rPr lang="zh-TW" altLang="en-US" sz="6000" b="1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</a:t>
            </a:r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6000" b="1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8888185-BDDB-44EC-951D-4AD4DCBEDA0C}"/>
              </a:ext>
            </a:extLst>
          </p:cNvPr>
          <p:cNvSpPr txBox="1"/>
          <p:nvPr/>
        </p:nvSpPr>
        <p:spPr>
          <a:xfrm>
            <a:off x="7228998" y="1923664"/>
            <a:ext cx="4428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</a:t>
            </a:r>
            <a:r>
              <a:rPr lang="zh-TW" altLang="en-US" sz="6000" b="1" dirty="0">
                <a:solidFill>
                  <a:srgbClr val="FF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無礙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72233E8-2D5A-4BE1-A17D-7B9B54C6555F}"/>
              </a:ext>
            </a:extLst>
          </p:cNvPr>
          <p:cNvSpPr txBox="1"/>
          <p:nvPr/>
        </p:nvSpPr>
        <p:spPr>
          <a:xfrm>
            <a:off x="3624031" y="4913038"/>
            <a:ext cx="4428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6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謝謝觀賞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E63600C-B17E-449E-8164-83938407F947}"/>
              </a:ext>
            </a:extLst>
          </p:cNvPr>
          <p:cNvSpPr txBox="1"/>
          <p:nvPr/>
        </p:nvSpPr>
        <p:spPr>
          <a:xfrm rot="21302717">
            <a:off x="1954980" y="1039506"/>
            <a:ext cx="464707" cy="328669"/>
          </a:xfrm>
          <a:custGeom>
            <a:avLst/>
            <a:gdLst/>
            <a:ahLst/>
            <a:cxnLst/>
            <a:rect l="l" t="t" r="r" b="b"/>
            <a:pathLst>
              <a:path w="464707" h="328669">
                <a:moveTo>
                  <a:pt x="162702" y="0"/>
                </a:moveTo>
                <a:lnTo>
                  <a:pt x="255208" y="25576"/>
                </a:lnTo>
                <a:cubicBezTo>
                  <a:pt x="247227" y="47342"/>
                  <a:pt x="235618" y="71829"/>
                  <a:pt x="220382" y="99036"/>
                </a:cubicBezTo>
                <a:lnTo>
                  <a:pt x="464707" y="99036"/>
                </a:lnTo>
                <a:cubicBezTo>
                  <a:pt x="444754" y="194444"/>
                  <a:pt x="422444" y="270989"/>
                  <a:pt x="397776" y="328669"/>
                </a:cubicBezTo>
                <a:lnTo>
                  <a:pt x="305270" y="299829"/>
                </a:lnTo>
                <a:cubicBezTo>
                  <a:pt x="321957" y="258110"/>
                  <a:pt x="335198" y="220564"/>
                  <a:pt x="344993" y="187189"/>
                </a:cubicBezTo>
                <a:lnTo>
                  <a:pt x="164878" y="187189"/>
                </a:lnTo>
                <a:cubicBezTo>
                  <a:pt x="128964" y="240516"/>
                  <a:pt x="98855" y="277700"/>
                  <a:pt x="74549" y="298740"/>
                </a:cubicBezTo>
                <a:lnTo>
                  <a:pt x="0" y="236163"/>
                </a:lnTo>
                <a:cubicBezTo>
                  <a:pt x="62034" y="177031"/>
                  <a:pt x="116267" y="98311"/>
                  <a:pt x="162702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FE322EB-A114-4C11-BE9F-9BF61CEFC638}"/>
              </a:ext>
            </a:extLst>
          </p:cNvPr>
          <p:cNvSpPr txBox="1"/>
          <p:nvPr/>
        </p:nvSpPr>
        <p:spPr>
          <a:xfrm rot="21302717">
            <a:off x="1459015" y="1093455"/>
            <a:ext cx="332477" cy="200792"/>
          </a:xfrm>
          <a:custGeom>
            <a:avLst/>
            <a:gdLst/>
            <a:ahLst/>
            <a:cxnLst/>
            <a:rect l="l" t="t" r="r" b="b"/>
            <a:pathLst>
              <a:path w="332477" h="200792">
                <a:moveTo>
                  <a:pt x="190997" y="0"/>
                </a:moveTo>
                <a:cubicBezTo>
                  <a:pt x="206596" y="31561"/>
                  <a:pt x="220563" y="68019"/>
                  <a:pt x="232897" y="109375"/>
                </a:cubicBezTo>
                <a:lnTo>
                  <a:pt x="332477" y="109375"/>
                </a:lnTo>
                <a:lnTo>
                  <a:pt x="332477" y="200792"/>
                </a:lnTo>
                <a:lnTo>
                  <a:pt x="0" y="200792"/>
                </a:lnTo>
                <a:lnTo>
                  <a:pt x="0" y="109375"/>
                </a:lnTo>
                <a:lnTo>
                  <a:pt x="128420" y="109375"/>
                </a:lnTo>
                <a:cubicBezTo>
                  <a:pt x="121890" y="88697"/>
                  <a:pt x="109556" y="61489"/>
                  <a:pt x="91417" y="27752"/>
                </a:cubicBezTo>
                <a:lnTo>
                  <a:pt x="19099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B1569F9C-8A54-41EC-8398-5A64584BFED4}"/>
              </a:ext>
            </a:extLst>
          </p:cNvPr>
          <p:cNvSpPr txBox="1"/>
          <p:nvPr/>
        </p:nvSpPr>
        <p:spPr>
          <a:xfrm rot="21302717">
            <a:off x="1837151" y="1111093"/>
            <a:ext cx="172496" cy="88153"/>
          </a:xfrm>
          <a:custGeom>
            <a:avLst/>
            <a:gdLst/>
            <a:ahLst/>
            <a:cxnLst/>
            <a:rect l="l" t="t" r="r" b="b"/>
            <a:pathLst>
              <a:path w="172496" h="88153">
                <a:moveTo>
                  <a:pt x="0" y="0"/>
                </a:moveTo>
                <a:lnTo>
                  <a:pt x="172496" y="0"/>
                </a:lnTo>
                <a:lnTo>
                  <a:pt x="172496" y="88153"/>
                </a:lnTo>
                <a:lnTo>
                  <a:pt x="0" y="88153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9FB9691F-E6E3-42A6-A393-12BE15E47D74}"/>
              </a:ext>
            </a:extLst>
          </p:cNvPr>
          <p:cNvSpPr txBox="1"/>
          <p:nvPr/>
        </p:nvSpPr>
        <p:spPr>
          <a:xfrm rot="21302717">
            <a:off x="1868367" y="1266196"/>
            <a:ext cx="601833" cy="378731"/>
          </a:xfrm>
          <a:custGeom>
            <a:avLst/>
            <a:gdLst/>
            <a:ahLst/>
            <a:cxnLst/>
            <a:rect l="l" t="t" r="r" b="b"/>
            <a:pathLst>
              <a:path w="601833" h="378731">
                <a:moveTo>
                  <a:pt x="270988" y="0"/>
                </a:moveTo>
                <a:lnTo>
                  <a:pt x="360773" y="0"/>
                </a:lnTo>
                <a:cubicBezTo>
                  <a:pt x="357871" y="15237"/>
                  <a:pt x="356420" y="40086"/>
                  <a:pt x="356420" y="74549"/>
                </a:cubicBezTo>
                <a:cubicBezTo>
                  <a:pt x="356420" y="119533"/>
                  <a:pt x="379365" y="161432"/>
                  <a:pt x="425255" y="200249"/>
                </a:cubicBezTo>
                <a:cubicBezTo>
                  <a:pt x="471145" y="239065"/>
                  <a:pt x="530005" y="269900"/>
                  <a:pt x="601833" y="292755"/>
                </a:cubicBezTo>
                <a:lnTo>
                  <a:pt x="552859" y="378731"/>
                </a:lnTo>
                <a:cubicBezTo>
                  <a:pt x="445480" y="343542"/>
                  <a:pt x="364038" y="285499"/>
                  <a:pt x="308534" y="204602"/>
                </a:cubicBezTo>
                <a:cubicBezTo>
                  <a:pt x="247589" y="286225"/>
                  <a:pt x="161795" y="343542"/>
                  <a:pt x="51150" y="376554"/>
                </a:cubicBezTo>
                <a:lnTo>
                  <a:pt x="0" y="293843"/>
                </a:lnTo>
                <a:cubicBezTo>
                  <a:pt x="78721" y="275342"/>
                  <a:pt x="142658" y="244869"/>
                  <a:pt x="191814" y="202425"/>
                </a:cubicBezTo>
                <a:cubicBezTo>
                  <a:pt x="240969" y="159981"/>
                  <a:pt x="267360" y="92506"/>
                  <a:pt x="270988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242E9C1-DAD2-4E16-A054-B19A0FB7353B}"/>
              </a:ext>
            </a:extLst>
          </p:cNvPr>
          <p:cNvSpPr txBox="1"/>
          <p:nvPr/>
        </p:nvSpPr>
        <p:spPr>
          <a:xfrm rot="21302717">
            <a:off x="1503269" y="1363588"/>
            <a:ext cx="282415" cy="91418"/>
          </a:xfrm>
          <a:custGeom>
            <a:avLst/>
            <a:gdLst/>
            <a:ahLst/>
            <a:cxnLst/>
            <a:rect l="l" t="t" r="r" b="b"/>
            <a:pathLst>
              <a:path w="282415" h="91418">
                <a:moveTo>
                  <a:pt x="0" y="0"/>
                </a:moveTo>
                <a:lnTo>
                  <a:pt x="282415" y="0"/>
                </a:lnTo>
                <a:lnTo>
                  <a:pt x="282415" y="91418"/>
                </a:lnTo>
                <a:lnTo>
                  <a:pt x="0" y="9141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D99DF95-B3BE-48D7-BD1D-81C59F2EF1D1}"/>
              </a:ext>
            </a:extLst>
          </p:cNvPr>
          <p:cNvSpPr txBox="1"/>
          <p:nvPr/>
        </p:nvSpPr>
        <p:spPr>
          <a:xfrm rot="21302717">
            <a:off x="1839718" y="1398792"/>
            <a:ext cx="195895" cy="87609"/>
          </a:xfrm>
          <a:custGeom>
            <a:avLst/>
            <a:gdLst/>
            <a:ahLst/>
            <a:cxnLst/>
            <a:rect l="l" t="t" r="r" b="b"/>
            <a:pathLst>
              <a:path w="195895" h="87609">
                <a:moveTo>
                  <a:pt x="0" y="0"/>
                </a:moveTo>
                <a:lnTo>
                  <a:pt x="195895" y="0"/>
                </a:lnTo>
                <a:lnTo>
                  <a:pt x="195895" y="87609"/>
                </a:lnTo>
                <a:lnTo>
                  <a:pt x="0" y="87609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07CAF12F-1015-4705-A116-A1B3DF14AF0C}"/>
              </a:ext>
            </a:extLst>
          </p:cNvPr>
          <p:cNvSpPr txBox="1"/>
          <p:nvPr/>
        </p:nvSpPr>
        <p:spPr>
          <a:xfrm rot="21302717">
            <a:off x="1518593" y="1527756"/>
            <a:ext cx="282416" cy="91418"/>
          </a:xfrm>
          <a:custGeom>
            <a:avLst/>
            <a:gdLst/>
            <a:ahLst/>
            <a:cxnLst/>
            <a:rect l="l" t="t" r="r" b="b"/>
            <a:pathLst>
              <a:path w="282416" h="91418">
                <a:moveTo>
                  <a:pt x="0" y="0"/>
                </a:moveTo>
                <a:lnTo>
                  <a:pt x="282416" y="0"/>
                </a:lnTo>
                <a:lnTo>
                  <a:pt x="282416" y="91418"/>
                </a:lnTo>
                <a:lnTo>
                  <a:pt x="0" y="9141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32B3D801-ED50-4E34-905E-0EA679C8B529}"/>
              </a:ext>
            </a:extLst>
          </p:cNvPr>
          <p:cNvSpPr txBox="1"/>
          <p:nvPr/>
        </p:nvSpPr>
        <p:spPr>
          <a:xfrm rot="21302717">
            <a:off x="1547081" y="1692444"/>
            <a:ext cx="281871" cy="381451"/>
          </a:xfrm>
          <a:custGeom>
            <a:avLst/>
            <a:gdLst/>
            <a:ahLst/>
            <a:cxnLst/>
            <a:rect l="l" t="t" r="r" b="b"/>
            <a:pathLst>
              <a:path w="281871" h="381451">
                <a:moveTo>
                  <a:pt x="0" y="0"/>
                </a:moveTo>
                <a:lnTo>
                  <a:pt x="281871" y="0"/>
                </a:lnTo>
                <a:lnTo>
                  <a:pt x="281871" y="361318"/>
                </a:lnTo>
                <a:lnTo>
                  <a:pt x="184467" y="361318"/>
                </a:lnTo>
                <a:lnTo>
                  <a:pt x="184467" y="314520"/>
                </a:lnTo>
                <a:lnTo>
                  <a:pt x="99035" y="314520"/>
                </a:lnTo>
                <a:lnTo>
                  <a:pt x="99035" y="381451"/>
                </a:lnTo>
                <a:lnTo>
                  <a:pt x="0" y="381451"/>
                </a:lnTo>
                <a:lnTo>
                  <a:pt x="0" y="0"/>
                </a:lnTo>
                <a:close/>
                <a:moveTo>
                  <a:pt x="99035" y="92506"/>
                </a:moveTo>
                <a:lnTo>
                  <a:pt x="99035" y="223103"/>
                </a:lnTo>
                <a:lnTo>
                  <a:pt x="184467" y="223103"/>
                </a:lnTo>
                <a:lnTo>
                  <a:pt x="184467" y="92506"/>
                </a:lnTo>
                <a:lnTo>
                  <a:pt x="99035" y="9250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CBAB4AEC-4E75-4EBF-8D3E-126FCCB8265A}"/>
              </a:ext>
            </a:extLst>
          </p:cNvPr>
          <p:cNvSpPr txBox="1"/>
          <p:nvPr/>
        </p:nvSpPr>
        <p:spPr>
          <a:xfrm rot="21302717">
            <a:off x="1916309" y="1665287"/>
            <a:ext cx="509327" cy="362950"/>
          </a:xfrm>
          <a:custGeom>
            <a:avLst/>
            <a:gdLst/>
            <a:ahLst/>
            <a:cxnLst/>
            <a:rect l="l" t="t" r="r" b="b"/>
            <a:pathLst>
              <a:path w="509327" h="362950">
                <a:moveTo>
                  <a:pt x="0" y="0"/>
                </a:moveTo>
                <a:lnTo>
                  <a:pt x="509327" y="0"/>
                </a:lnTo>
                <a:lnTo>
                  <a:pt x="509327" y="362950"/>
                </a:lnTo>
                <a:lnTo>
                  <a:pt x="409203" y="362950"/>
                </a:lnTo>
                <a:lnTo>
                  <a:pt x="409203" y="308535"/>
                </a:lnTo>
                <a:lnTo>
                  <a:pt x="100668" y="308535"/>
                </a:lnTo>
                <a:lnTo>
                  <a:pt x="100668" y="362950"/>
                </a:lnTo>
                <a:lnTo>
                  <a:pt x="0" y="362950"/>
                </a:lnTo>
                <a:lnTo>
                  <a:pt x="0" y="0"/>
                </a:lnTo>
                <a:close/>
                <a:moveTo>
                  <a:pt x="100668" y="88153"/>
                </a:moveTo>
                <a:lnTo>
                  <a:pt x="100668" y="220382"/>
                </a:lnTo>
                <a:lnTo>
                  <a:pt x="409203" y="220382"/>
                </a:lnTo>
                <a:lnTo>
                  <a:pt x="409203" y="88153"/>
                </a:lnTo>
                <a:lnTo>
                  <a:pt x="100668" y="88153"/>
                </a:lnTo>
                <a:close/>
              </a:path>
            </a:pathLst>
          </a:custGeom>
          <a:solidFill>
            <a:srgbClr val="66006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5D2B4865-31F1-458B-8A01-4028135A5BEE}"/>
              </a:ext>
            </a:extLst>
          </p:cNvPr>
          <p:cNvSpPr txBox="1"/>
          <p:nvPr/>
        </p:nvSpPr>
        <p:spPr>
          <a:xfrm rot="801314">
            <a:off x="3884513" y="1151138"/>
            <a:ext cx="796728" cy="116449"/>
          </a:xfrm>
          <a:custGeom>
            <a:avLst/>
            <a:gdLst/>
            <a:ahLst/>
            <a:cxnLst/>
            <a:rect l="l" t="t" r="r" b="b"/>
            <a:pathLst>
              <a:path w="796728" h="116449">
                <a:moveTo>
                  <a:pt x="746964" y="0"/>
                </a:moveTo>
                <a:lnTo>
                  <a:pt x="796728" y="68177"/>
                </a:lnTo>
                <a:cubicBezTo>
                  <a:pt x="582077" y="99031"/>
                  <a:pt x="326952" y="115122"/>
                  <a:pt x="31351" y="116449"/>
                </a:cubicBezTo>
                <a:lnTo>
                  <a:pt x="0" y="39811"/>
                </a:lnTo>
                <a:cubicBezTo>
                  <a:pt x="60381" y="41138"/>
                  <a:pt x="116449" y="41802"/>
                  <a:pt x="168204" y="41802"/>
                </a:cubicBezTo>
                <a:cubicBezTo>
                  <a:pt x="406077" y="41802"/>
                  <a:pt x="598997" y="27868"/>
                  <a:pt x="746964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FF72D81-902D-45B0-B9C2-E6B209F29D8D}"/>
              </a:ext>
            </a:extLst>
          </p:cNvPr>
          <p:cNvSpPr txBox="1"/>
          <p:nvPr/>
        </p:nvSpPr>
        <p:spPr>
          <a:xfrm rot="801314">
            <a:off x="4413386" y="1307422"/>
            <a:ext cx="207020" cy="113960"/>
          </a:xfrm>
          <a:custGeom>
            <a:avLst/>
            <a:gdLst/>
            <a:ahLst/>
            <a:cxnLst/>
            <a:rect l="l" t="t" r="r" b="b"/>
            <a:pathLst>
              <a:path w="207020" h="113960">
                <a:moveTo>
                  <a:pt x="117444" y="0"/>
                </a:moveTo>
                <a:lnTo>
                  <a:pt x="207020" y="34337"/>
                </a:lnTo>
                <a:cubicBezTo>
                  <a:pt x="175503" y="65855"/>
                  <a:pt x="139838" y="92396"/>
                  <a:pt x="100027" y="113960"/>
                </a:cubicBezTo>
                <a:lnTo>
                  <a:pt x="0" y="80618"/>
                </a:lnTo>
                <a:cubicBezTo>
                  <a:pt x="44788" y="54741"/>
                  <a:pt x="83936" y="27868"/>
                  <a:pt x="11744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009D48BB-DE2B-4B3B-A362-2DF7485D64A0}"/>
              </a:ext>
            </a:extLst>
          </p:cNvPr>
          <p:cNvSpPr txBox="1"/>
          <p:nvPr/>
        </p:nvSpPr>
        <p:spPr>
          <a:xfrm rot="801314">
            <a:off x="4168548" y="1264887"/>
            <a:ext cx="189602" cy="96543"/>
          </a:xfrm>
          <a:custGeom>
            <a:avLst/>
            <a:gdLst/>
            <a:ahLst/>
            <a:cxnLst/>
            <a:rect l="l" t="t" r="r" b="b"/>
            <a:pathLst>
              <a:path w="189602" h="96543">
                <a:moveTo>
                  <a:pt x="93060" y="0"/>
                </a:moveTo>
                <a:cubicBezTo>
                  <a:pt x="129222" y="18911"/>
                  <a:pt x="161403" y="41636"/>
                  <a:pt x="189602" y="68177"/>
                </a:cubicBezTo>
                <a:lnTo>
                  <a:pt x="96045" y="96543"/>
                </a:lnTo>
                <a:cubicBezTo>
                  <a:pt x="71495" y="77964"/>
                  <a:pt x="39480" y="56898"/>
                  <a:pt x="0" y="33342"/>
                </a:cubicBezTo>
                <a:lnTo>
                  <a:pt x="9306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BED2CB20-0AD3-4CA9-B578-92FBDE45B13B}"/>
              </a:ext>
            </a:extLst>
          </p:cNvPr>
          <p:cNvSpPr txBox="1"/>
          <p:nvPr/>
        </p:nvSpPr>
        <p:spPr>
          <a:xfrm rot="801314">
            <a:off x="3928661" y="1216337"/>
            <a:ext cx="183630" cy="89576"/>
          </a:xfrm>
          <a:custGeom>
            <a:avLst/>
            <a:gdLst/>
            <a:ahLst/>
            <a:cxnLst/>
            <a:rect l="l" t="t" r="r" b="b"/>
            <a:pathLst>
              <a:path w="183630" h="89576">
                <a:moveTo>
                  <a:pt x="94552" y="0"/>
                </a:moveTo>
                <a:cubicBezTo>
                  <a:pt x="126401" y="14597"/>
                  <a:pt x="156094" y="35333"/>
                  <a:pt x="183630" y="62205"/>
                </a:cubicBezTo>
                <a:lnTo>
                  <a:pt x="87585" y="89576"/>
                </a:lnTo>
                <a:cubicBezTo>
                  <a:pt x="54077" y="63367"/>
                  <a:pt x="24882" y="43793"/>
                  <a:pt x="0" y="30854"/>
                </a:cubicBezTo>
                <a:lnTo>
                  <a:pt x="94552" y="0"/>
                </a:lnTo>
                <a:close/>
              </a:path>
            </a:pathLst>
          </a:custGeom>
          <a:solidFill>
            <a:srgbClr val="66006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950AF7D1-7950-46DA-8C41-31EB2E0CE258}"/>
              </a:ext>
            </a:extLst>
          </p:cNvPr>
          <p:cNvSpPr txBox="1"/>
          <p:nvPr/>
        </p:nvSpPr>
        <p:spPr>
          <a:xfrm rot="801314">
            <a:off x="3816347" y="1371906"/>
            <a:ext cx="844005" cy="164223"/>
          </a:xfrm>
          <a:custGeom>
            <a:avLst/>
            <a:gdLst/>
            <a:ahLst/>
            <a:cxnLst/>
            <a:rect l="l" t="t" r="r" b="b"/>
            <a:pathLst>
              <a:path w="844005" h="164223">
                <a:moveTo>
                  <a:pt x="0" y="0"/>
                </a:moveTo>
                <a:lnTo>
                  <a:pt x="844005" y="0"/>
                </a:lnTo>
                <a:lnTo>
                  <a:pt x="844005" y="164223"/>
                </a:lnTo>
                <a:lnTo>
                  <a:pt x="753433" y="164223"/>
                </a:lnTo>
                <a:lnTo>
                  <a:pt x="753433" y="75145"/>
                </a:lnTo>
                <a:lnTo>
                  <a:pt x="92064" y="75145"/>
                </a:lnTo>
                <a:lnTo>
                  <a:pt x="92064" y="162730"/>
                </a:lnTo>
                <a:lnTo>
                  <a:pt x="0" y="16273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9233929-EA43-427E-AD2A-A5C19FC94AAD}"/>
              </a:ext>
            </a:extLst>
          </p:cNvPr>
          <p:cNvSpPr txBox="1"/>
          <p:nvPr/>
        </p:nvSpPr>
        <p:spPr>
          <a:xfrm rot="801314">
            <a:off x="4168128" y="1458300"/>
            <a:ext cx="149791" cy="117942"/>
          </a:xfrm>
          <a:custGeom>
            <a:avLst/>
            <a:gdLst/>
            <a:ahLst/>
            <a:cxnLst/>
            <a:rect l="l" t="t" r="r" b="b"/>
            <a:pathLst>
              <a:path w="149791" h="117942">
                <a:moveTo>
                  <a:pt x="74149" y="0"/>
                </a:moveTo>
                <a:cubicBezTo>
                  <a:pt x="103676" y="25878"/>
                  <a:pt x="128890" y="52253"/>
                  <a:pt x="149791" y="79126"/>
                </a:cubicBezTo>
                <a:lnTo>
                  <a:pt x="72159" y="117942"/>
                </a:lnTo>
                <a:cubicBezTo>
                  <a:pt x="54907" y="93723"/>
                  <a:pt x="30854" y="68012"/>
                  <a:pt x="0" y="40807"/>
                </a:cubicBezTo>
                <a:lnTo>
                  <a:pt x="74149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CC93C801-EE9A-47A2-A8BE-C1B6AF002626}"/>
              </a:ext>
            </a:extLst>
          </p:cNvPr>
          <p:cNvSpPr txBox="1"/>
          <p:nvPr/>
        </p:nvSpPr>
        <p:spPr>
          <a:xfrm rot="801314">
            <a:off x="4399575" y="1535285"/>
            <a:ext cx="193584" cy="225433"/>
          </a:xfrm>
          <a:custGeom>
            <a:avLst/>
            <a:gdLst/>
            <a:ahLst/>
            <a:cxnLst/>
            <a:rect l="l" t="t" r="r" b="b"/>
            <a:pathLst>
              <a:path w="193584" h="225433">
                <a:moveTo>
                  <a:pt x="70168" y="0"/>
                </a:moveTo>
                <a:cubicBezTo>
                  <a:pt x="117278" y="56731"/>
                  <a:pt x="158417" y="116946"/>
                  <a:pt x="193584" y="180645"/>
                </a:cubicBezTo>
                <a:lnTo>
                  <a:pt x="122918" y="225433"/>
                </a:lnTo>
                <a:cubicBezTo>
                  <a:pt x="88083" y="159744"/>
                  <a:pt x="47110" y="98202"/>
                  <a:pt x="0" y="40807"/>
                </a:cubicBezTo>
                <a:lnTo>
                  <a:pt x="7016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1ED976BB-BB24-47C4-B0F0-217525D59223}"/>
              </a:ext>
            </a:extLst>
          </p:cNvPr>
          <p:cNvSpPr txBox="1"/>
          <p:nvPr/>
        </p:nvSpPr>
        <p:spPr>
          <a:xfrm rot="801314">
            <a:off x="3715979" y="1471343"/>
            <a:ext cx="908200" cy="572788"/>
          </a:xfrm>
          <a:custGeom>
            <a:avLst/>
            <a:gdLst/>
            <a:ahLst/>
            <a:cxnLst/>
            <a:rect l="l" t="t" r="r" b="b"/>
            <a:pathLst>
              <a:path w="908200" h="572788">
                <a:moveTo>
                  <a:pt x="265244" y="0"/>
                </a:moveTo>
                <a:lnTo>
                  <a:pt x="353825" y="0"/>
                </a:lnTo>
                <a:lnTo>
                  <a:pt x="353825" y="82609"/>
                </a:lnTo>
                <a:cubicBezTo>
                  <a:pt x="353825" y="100192"/>
                  <a:pt x="363446" y="109233"/>
                  <a:pt x="382688" y="109730"/>
                </a:cubicBezTo>
                <a:cubicBezTo>
                  <a:pt x="401930" y="110228"/>
                  <a:pt x="425319" y="110477"/>
                  <a:pt x="452856" y="110477"/>
                </a:cubicBezTo>
                <a:cubicBezTo>
                  <a:pt x="507265" y="110477"/>
                  <a:pt x="538368" y="109233"/>
                  <a:pt x="546164" y="106744"/>
                </a:cubicBezTo>
                <a:cubicBezTo>
                  <a:pt x="553960" y="104256"/>
                  <a:pt x="559683" y="97621"/>
                  <a:pt x="563333" y="86839"/>
                </a:cubicBezTo>
                <a:cubicBezTo>
                  <a:pt x="566982" y="76056"/>
                  <a:pt x="568807" y="60712"/>
                  <a:pt x="568807" y="40807"/>
                </a:cubicBezTo>
                <a:lnTo>
                  <a:pt x="657387" y="68177"/>
                </a:lnTo>
                <a:cubicBezTo>
                  <a:pt x="655397" y="100358"/>
                  <a:pt x="649425" y="125074"/>
                  <a:pt x="639472" y="142326"/>
                </a:cubicBezTo>
                <a:cubicBezTo>
                  <a:pt x="629519" y="159578"/>
                  <a:pt x="615502" y="170360"/>
                  <a:pt x="597421" y="174673"/>
                </a:cubicBezTo>
                <a:cubicBezTo>
                  <a:pt x="579340" y="178986"/>
                  <a:pt x="523853" y="181142"/>
                  <a:pt x="430959" y="181142"/>
                </a:cubicBezTo>
                <a:cubicBezTo>
                  <a:pt x="408731" y="205029"/>
                  <a:pt x="391148" y="223110"/>
                  <a:pt x="378209" y="235385"/>
                </a:cubicBezTo>
                <a:lnTo>
                  <a:pt x="744973" y="235385"/>
                </a:lnTo>
                <a:lnTo>
                  <a:pt x="744973" y="307544"/>
                </a:lnTo>
                <a:cubicBezTo>
                  <a:pt x="676961" y="362616"/>
                  <a:pt x="616912" y="404087"/>
                  <a:pt x="564826" y="431955"/>
                </a:cubicBezTo>
                <a:cubicBezTo>
                  <a:pt x="659046" y="461482"/>
                  <a:pt x="773504" y="481222"/>
                  <a:pt x="908200" y="491174"/>
                </a:cubicBezTo>
                <a:lnTo>
                  <a:pt x="867393" y="572788"/>
                </a:lnTo>
                <a:cubicBezTo>
                  <a:pt x="704498" y="557195"/>
                  <a:pt x="564826" y="527668"/>
                  <a:pt x="448377" y="484207"/>
                </a:cubicBezTo>
                <a:cubicBezTo>
                  <a:pt x="323634" y="525014"/>
                  <a:pt x="187114" y="554541"/>
                  <a:pt x="38816" y="572788"/>
                </a:cubicBezTo>
                <a:lnTo>
                  <a:pt x="0" y="489184"/>
                </a:lnTo>
                <a:cubicBezTo>
                  <a:pt x="117112" y="479895"/>
                  <a:pt x="228916" y="460486"/>
                  <a:pt x="335412" y="430960"/>
                </a:cubicBezTo>
                <a:cubicBezTo>
                  <a:pt x="294273" y="409063"/>
                  <a:pt x="253135" y="383352"/>
                  <a:pt x="211996" y="353825"/>
                </a:cubicBezTo>
                <a:cubicBezTo>
                  <a:pt x="168867" y="377712"/>
                  <a:pt x="121922" y="400437"/>
                  <a:pt x="71163" y="422002"/>
                </a:cubicBezTo>
                <a:lnTo>
                  <a:pt x="17417" y="351337"/>
                </a:lnTo>
                <a:cubicBezTo>
                  <a:pt x="69836" y="331431"/>
                  <a:pt x="109647" y="313184"/>
                  <a:pt x="136852" y="296596"/>
                </a:cubicBezTo>
                <a:cubicBezTo>
                  <a:pt x="131212" y="292283"/>
                  <a:pt x="121259" y="283491"/>
                  <a:pt x="106993" y="270221"/>
                </a:cubicBezTo>
                <a:lnTo>
                  <a:pt x="168203" y="217968"/>
                </a:lnTo>
                <a:cubicBezTo>
                  <a:pt x="184128" y="232234"/>
                  <a:pt x="199389" y="244177"/>
                  <a:pt x="213987" y="253798"/>
                </a:cubicBezTo>
                <a:cubicBezTo>
                  <a:pt x="249817" y="232234"/>
                  <a:pt x="283823" y="207351"/>
                  <a:pt x="316004" y="179152"/>
                </a:cubicBezTo>
                <a:cubicBezTo>
                  <a:pt x="282164" y="169199"/>
                  <a:pt x="265244" y="146805"/>
                  <a:pt x="265244" y="111970"/>
                </a:cubicBezTo>
                <a:lnTo>
                  <a:pt x="265244" y="0"/>
                </a:lnTo>
                <a:close/>
                <a:moveTo>
                  <a:pt x="294605" y="309534"/>
                </a:moveTo>
                <a:cubicBezTo>
                  <a:pt x="339725" y="341715"/>
                  <a:pt x="390650" y="369915"/>
                  <a:pt x="447382" y="394134"/>
                </a:cubicBezTo>
                <a:cubicBezTo>
                  <a:pt x="507762" y="370910"/>
                  <a:pt x="559683" y="342711"/>
                  <a:pt x="603144" y="309534"/>
                </a:cubicBezTo>
                <a:lnTo>
                  <a:pt x="294605" y="30953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1C15B83B-A7E1-4E0A-9A66-D4C73197D76E}"/>
              </a:ext>
            </a:extLst>
          </p:cNvPr>
          <p:cNvSpPr txBox="1"/>
          <p:nvPr/>
        </p:nvSpPr>
        <p:spPr>
          <a:xfrm rot="801314">
            <a:off x="3793138" y="1407462"/>
            <a:ext cx="205029" cy="222446"/>
          </a:xfrm>
          <a:custGeom>
            <a:avLst/>
            <a:gdLst/>
            <a:ahLst/>
            <a:cxnLst/>
            <a:rect l="l" t="t" r="r" b="b"/>
            <a:pathLst>
              <a:path w="205029" h="222446">
                <a:moveTo>
                  <a:pt x="134861" y="0"/>
                </a:moveTo>
                <a:lnTo>
                  <a:pt x="205029" y="39811"/>
                </a:lnTo>
                <a:cubicBezTo>
                  <a:pt x="174507" y="99528"/>
                  <a:pt x="129055" y="160407"/>
                  <a:pt x="68675" y="222446"/>
                </a:cubicBezTo>
                <a:lnTo>
                  <a:pt x="0" y="173180"/>
                </a:lnTo>
                <a:cubicBezTo>
                  <a:pt x="56068" y="117444"/>
                  <a:pt x="101021" y="59717"/>
                  <a:pt x="134861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BFBB3CBE-F134-41B8-A97E-63369C8432B3}"/>
              </a:ext>
            </a:extLst>
          </p:cNvPr>
          <p:cNvSpPr txBox="1"/>
          <p:nvPr/>
        </p:nvSpPr>
        <p:spPr>
          <a:xfrm rot="841622">
            <a:off x="9530840" y="1979982"/>
            <a:ext cx="865403" cy="293610"/>
          </a:xfrm>
          <a:custGeom>
            <a:avLst/>
            <a:gdLst/>
            <a:ahLst/>
            <a:cxnLst/>
            <a:rect l="l" t="t" r="r" b="b"/>
            <a:pathLst>
              <a:path w="865403" h="293610">
                <a:moveTo>
                  <a:pt x="216973" y="0"/>
                </a:moveTo>
                <a:lnTo>
                  <a:pt x="312023" y="26376"/>
                </a:lnTo>
                <a:cubicBezTo>
                  <a:pt x="297094" y="55239"/>
                  <a:pt x="279013" y="81780"/>
                  <a:pt x="257780" y="105999"/>
                </a:cubicBezTo>
                <a:lnTo>
                  <a:pt x="865403" y="105999"/>
                </a:lnTo>
                <a:lnTo>
                  <a:pt x="865403" y="190598"/>
                </a:lnTo>
                <a:lnTo>
                  <a:pt x="181640" y="190598"/>
                </a:lnTo>
                <a:lnTo>
                  <a:pt x="167220" y="205018"/>
                </a:lnTo>
                <a:lnTo>
                  <a:pt x="153139" y="204748"/>
                </a:lnTo>
                <a:lnTo>
                  <a:pt x="77580" y="285030"/>
                </a:lnTo>
                <a:lnTo>
                  <a:pt x="67182" y="293610"/>
                </a:lnTo>
                <a:lnTo>
                  <a:pt x="0" y="223443"/>
                </a:lnTo>
                <a:cubicBezTo>
                  <a:pt x="96212" y="154768"/>
                  <a:pt x="168536" y="80287"/>
                  <a:pt x="216973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518E26FB-DA27-4C9C-8119-ED2F6AA8957C}"/>
              </a:ext>
            </a:extLst>
          </p:cNvPr>
          <p:cNvSpPr txBox="1"/>
          <p:nvPr/>
        </p:nvSpPr>
        <p:spPr>
          <a:xfrm rot="841622">
            <a:off x="9470024" y="2180615"/>
            <a:ext cx="885807" cy="439204"/>
          </a:xfrm>
          <a:custGeom>
            <a:avLst/>
            <a:gdLst/>
            <a:ahLst/>
            <a:cxnLst/>
            <a:rect l="l" t="t" r="r" b="b"/>
            <a:pathLst>
              <a:path w="885807" h="439204">
                <a:moveTo>
                  <a:pt x="146172" y="0"/>
                </a:moveTo>
                <a:lnTo>
                  <a:pt x="160253" y="270"/>
                </a:lnTo>
                <a:lnTo>
                  <a:pt x="132871" y="27652"/>
                </a:lnTo>
                <a:lnTo>
                  <a:pt x="220457" y="27652"/>
                </a:lnTo>
                <a:lnTo>
                  <a:pt x="220457" y="136636"/>
                </a:lnTo>
                <a:lnTo>
                  <a:pt x="315009" y="136636"/>
                </a:lnTo>
                <a:lnTo>
                  <a:pt x="315009" y="27652"/>
                </a:lnTo>
                <a:lnTo>
                  <a:pt x="401599" y="27652"/>
                </a:lnTo>
                <a:lnTo>
                  <a:pt x="401599" y="136636"/>
                </a:lnTo>
                <a:lnTo>
                  <a:pt x="502621" y="136636"/>
                </a:lnTo>
                <a:lnTo>
                  <a:pt x="502621" y="27652"/>
                </a:lnTo>
                <a:lnTo>
                  <a:pt x="588216" y="27652"/>
                </a:lnTo>
                <a:lnTo>
                  <a:pt x="588216" y="136636"/>
                </a:lnTo>
                <a:lnTo>
                  <a:pt x="689237" y="136636"/>
                </a:lnTo>
                <a:lnTo>
                  <a:pt x="689237" y="27652"/>
                </a:lnTo>
                <a:lnTo>
                  <a:pt x="776823" y="27652"/>
                </a:lnTo>
                <a:lnTo>
                  <a:pt x="776823" y="136636"/>
                </a:lnTo>
                <a:lnTo>
                  <a:pt x="867394" y="136636"/>
                </a:lnTo>
                <a:lnTo>
                  <a:pt x="867394" y="219245"/>
                </a:lnTo>
                <a:lnTo>
                  <a:pt x="776823" y="219245"/>
                </a:lnTo>
                <a:lnTo>
                  <a:pt x="776823" y="356595"/>
                </a:lnTo>
                <a:lnTo>
                  <a:pt x="885807" y="356595"/>
                </a:lnTo>
                <a:lnTo>
                  <a:pt x="885807" y="439204"/>
                </a:lnTo>
                <a:lnTo>
                  <a:pt x="0" y="439204"/>
                </a:lnTo>
                <a:lnTo>
                  <a:pt x="0" y="356595"/>
                </a:lnTo>
                <a:lnTo>
                  <a:pt x="129886" y="356595"/>
                </a:lnTo>
                <a:lnTo>
                  <a:pt x="129886" y="219245"/>
                </a:lnTo>
                <a:lnTo>
                  <a:pt x="18413" y="219245"/>
                </a:lnTo>
                <a:lnTo>
                  <a:pt x="18413" y="136636"/>
                </a:lnTo>
                <a:lnTo>
                  <a:pt x="129886" y="136636"/>
                </a:lnTo>
                <a:lnTo>
                  <a:pt x="129886" y="30638"/>
                </a:lnTo>
                <a:cubicBezTo>
                  <a:pt x="122090" y="37439"/>
                  <a:pt x="112385" y="45692"/>
                  <a:pt x="100773" y="55396"/>
                </a:cubicBezTo>
                <a:lnTo>
                  <a:pt x="70613" y="80282"/>
                </a:lnTo>
                <a:lnTo>
                  <a:pt x="146172" y="0"/>
                </a:lnTo>
                <a:close/>
                <a:moveTo>
                  <a:pt x="220457" y="219245"/>
                </a:moveTo>
                <a:lnTo>
                  <a:pt x="220457" y="356595"/>
                </a:lnTo>
                <a:lnTo>
                  <a:pt x="315009" y="356595"/>
                </a:lnTo>
                <a:lnTo>
                  <a:pt x="315009" y="219245"/>
                </a:lnTo>
                <a:lnTo>
                  <a:pt x="220457" y="219245"/>
                </a:lnTo>
                <a:close/>
                <a:moveTo>
                  <a:pt x="401599" y="219245"/>
                </a:moveTo>
                <a:lnTo>
                  <a:pt x="401599" y="356595"/>
                </a:lnTo>
                <a:lnTo>
                  <a:pt x="502621" y="356595"/>
                </a:lnTo>
                <a:lnTo>
                  <a:pt x="502621" y="219245"/>
                </a:lnTo>
                <a:lnTo>
                  <a:pt x="401599" y="219245"/>
                </a:lnTo>
                <a:close/>
                <a:moveTo>
                  <a:pt x="588216" y="219245"/>
                </a:moveTo>
                <a:lnTo>
                  <a:pt x="588216" y="356595"/>
                </a:lnTo>
                <a:lnTo>
                  <a:pt x="689237" y="356595"/>
                </a:lnTo>
                <a:lnTo>
                  <a:pt x="689237" y="219245"/>
                </a:lnTo>
                <a:lnTo>
                  <a:pt x="588216" y="219245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7D645C53-CCC4-4AE8-ABC2-00BE49F66158}"/>
              </a:ext>
            </a:extLst>
          </p:cNvPr>
          <p:cNvSpPr txBox="1"/>
          <p:nvPr/>
        </p:nvSpPr>
        <p:spPr>
          <a:xfrm rot="841622">
            <a:off x="10063238" y="2714059"/>
            <a:ext cx="201546" cy="242851"/>
          </a:xfrm>
          <a:custGeom>
            <a:avLst/>
            <a:gdLst/>
            <a:ahLst/>
            <a:cxnLst/>
            <a:rect l="l" t="t" r="r" b="b"/>
            <a:pathLst>
              <a:path w="201546" h="242851">
                <a:moveTo>
                  <a:pt x="87585" y="0"/>
                </a:moveTo>
                <a:cubicBezTo>
                  <a:pt x="134696" y="66021"/>
                  <a:pt x="172682" y="134032"/>
                  <a:pt x="201546" y="204034"/>
                </a:cubicBezTo>
                <a:lnTo>
                  <a:pt x="111970" y="242851"/>
                </a:lnTo>
                <a:cubicBezTo>
                  <a:pt x="84102" y="173180"/>
                  <a:pt x="46778" y="105501"/>
                  <a:pt x="0" y="39812"/>
                </a:cubicBezTo>
                <a:lnTo>
                  <a:pt x="875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23B9356A-C10D-45F3-92AD-DF3AF2FC1F96}"/>
              </a:ext>
            </a:extLst>
          </p:cNvPr>
          <p:cNvSpPr txBox="1"/>
          <p:nvPr/>
        </p:nvSpPr>
        <p:spPr>
          <a:xfrm rot="841622">
            <a:off x="9386414" y="2550556"/>
            <a:ext cx="201048" cy="243348"/>
          </a:xfrm>
          <a:custGeom>
            <a:avLst/>
            <a:gdLst/>
            <a:ahLst/>
            <a:cxnLst/>
            <a:rect l="l" t="t" r="r" b="b"/>
            <a:pathLst>
              <a:path w="201048" h="243348">
                <a:moveTo>
                  <a:pt x="114458" y="0"/>
                </a:moveTo>
                <a:lnTo>
                  <a:pt x="201048" y="37324"/>
                </a:lnTo>
                <a:cubicBezTo>
                  <a:pt x="168535" y="116615"/>
                  <a:pt x="129719" y="185290"/>
                  <a:pt x="84599" y="243348"/>
                </a:cubicBezTo>
                <a:lnTo>
                  <a:pt x="0" y="189105"/>
                </a:lnTo>
                <a:cubicBezTo>
                  <a:pt x="36826" y="146639"/>
                  <a:pt x="74978" y="83605"/>
                  <a:pt x="114458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2E7E301E-F9AA-4A07-BA39-FD23C8960191}"/>
              </a:ext>
            </a:extLst>
          </p:cNvPr>
          <p:cNvSpPr txBox="1"/>
          <p:nvPr/>
        </p:nvSpPr>
        <p:spPr>
          <a:xfrm rot="841622">
            <a:off x="9859541" y="2672866"/>
            <a:ext cx="170195" cy="227423"/>
          </a:xfrm>
          <a:custGeom>
            <a:avLst/>
            <a:gdLst/>
            <a:ahLst/>
            <a:cxnLst/>
            <a:rect l="l" t="t" r="r" b="b"/>
            <a:pathLst>
              <a:path w="170195" h="227423">
                <a:moveTo>
                  <a:pt x="87586" y="0"/>
                </a:moveTo>
                <a:cubicBezTo>
                  <a:pt x="125739" y="74646"/>
                  <a:pt x="153275" y="138842"/>
                  <a:pt x="170195" y="192588"/>
                </a:cubicBezTo>
                <a:lnTo>
                  <a:pt x="82609" y="227423"/>
                </a:lnTo>
                <a:cubicBezTo>
                  <a:pt x="63035" y="162729"/>
                  <a:pt x="35499" y="98201"/>
                  <a:pt x="0" y="33839"/>
                </a:cubicBezTo>
                <a:lnTo>
                  <a:pt x="87586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D7C29515-5A80-4334-BC41-143811838076}"/>
              </a:ext>
            </a:extLst>
          </p:cNvPr>
          <p:cNvSpPr txBox="1"/>
          <p:nvPr/>
        </p:nvSpPr>
        <p:spPr>
          <a:xfrm rot="841622">
            <a:off x="9648194" y="2619040"/>
            <a:ext cx="145810" cy="225433"/>
          </a:xfrm>
          <a:custGeom>
            <a:avLst/>
            <a:gdLst/>
            <a:ahLst/>
            <a:cxnLst/>
            <a:rect l="l" t="t" r="r" b="b"/>
            <a:pathLst>
              <a:path w="145810" h="225433">
                <a:moveTo>
                  <a:pt x="86590" y="0"/>
                </a:moveTo>
                <a:cubicBezTo>
                  <a:pt x="108819" y="52087"/>
                  <a:pt x="128558" y="118274"/>
                  <a:pt x="145810" y="198560"/>
                </a:cubicBezTo>
                <a:lnTo>
                  <a:pt x="55737" y="225433"/>
                </a:lnTo>
                <a:cubicBezTo>
                  <a:pt x="43793" y="163393"/>
                  <a:pt x="25214" y="98368"/>
                  <a:pt x="0" y="30356"/>
                </a:cubicBezTo>
                <a:lnTo>
                  <a:pt x="8659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8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手繪多邊形: 圖案 51">
            <a:extLst>
              <a:ext uri="{FF2B5EF4-FFF2-40B4-BE49-F238E27FC236}">
                <a16:creationId xmlns:a16="http://schemas.microsoft.com/office/drawing/2014/main" id="{0D640A0C-7D58-418C-AFCD-FEB5F049449F}"/>
              </a:ext>
            </a:extLst>
          </p:cNvPr>
          <p:cNvSpPr/>
          <p:nvPr/>
        </p:nvSpPr>
        <p:spPr>
          <a:xfrm rot="21247214">
            <a:off x="11149806" y="2027491"/>
            <a:ext cx="278183" cy="271689"/>
          </a:xfrm>
          <a:custGeom>
            <a:avLst/>
            <a:gdLst/>
            <a:ahLst/>
            <a:cxnLst/>
            <a:rect l="l" t="t" r="r" b="b"/>
            <a:pathLst>
              <a:path w="278183" h="271689">
                <a:moveTo>
                  <a:pt x="0" y="0"/>
                </a:moveTo>
                <a:lnTo>
                  <a:pt x="278183" y="0"/>
                </a:lnTo>
                <a:lnTo>
                  <a:pt x="278183" y="71163"/>
                </a:lnTo>
                <a:cubicBezTo>
                  <a:pt x="243016" y="120927"/>
                  <a:pt x="206356" y="164056"/>
                  <a:pt x="168203" y="200550"/>
                </a:cubicBezTo>
                <a:cubicBezTo>
                  <a:pt x="184791" y="222778"/>
                  <a:pt x="196735" y="240196"/>
                  <a:pt x="204034" y="252803"/>
                </a:cubicBezTo>
                <a:lnTo>
                  <a:pt x="182553" y="269349"/>
                </a:lnTo>
                <a:lnTo>
                  <a:pt x="118222" y="271689"/>
                </a:lnTo>
                <a:lnTo>
                  <a:pt x="77508" y="217968"/>
                </a:lnTo>
                <a:cubicBezTo>
                  <a:pt x="59012" y="196901"/>
                  <a:pt x="37987" y="175834"/>
                  <a:pt x="14431" y="154767"/>
                </a:cubicBezTo>
                <a:lnTo>
                  <a:pt x="74149" y="105002"/>
                </a:lnTo>
                <a:cubicBezTo>
                  <a:pt x="89410" y="117278"/>
                  <a:pt x="103344" y="129719"/>
                  <a:pt x="115951" y="142326"/>
                </a:cubicBezTo>
                <a:cubicBezTo>
                  <a:pt x="143819" y="114789"/>
                  <a:pt x="165217" y="91068"/>
                  <a:pt x="180147" y="71163"/>
                </a:cubicBezTo>
                <a:lnTo>
                  <a:pt x="0" y="7116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手繪多邊形: 圖案 52">
            <a:extLst>
              <a:ext uri="{FF2B5EF4-FFF2-40B4-BE49-F238E27FC236}">
                <a16:creationId xmlns:a16="http://schemas.microsoft.com/office/drawing/2014/main" id="{082EBB6B-B78A-4F78-9673-C887467DC427}"/>
              </a:ext>
            </a:extLst>
          </p:cNvPr>
          <p:cNvSpPr/>
          <p:nvPr/>
        </p:nvSpPr>
        <p:spPr>
          <a:xfrm rot="21247214">
            <a:off x="10875359" y="2034628"/>
            <a:ext cx="251808" cy="282164"/>
          </a:xfrm>
          <a:custGeom>
            <a:avLst/>
            <a:gdLst/>
            <a:ahLst/>
            <a:cxnLst/>
            <a:rect l="l" t="t" r="r" b="b"/>
            <a:pathLst>
              <a:path w="251808" h="282164">
                <a:moveTo>
                  <a:pt x="0" y="0"/>
                </a:moveTo>
                <a:lnTo>
                  <a:pt x="83604" y="0"/>
                </a:lnTo>
                <a:lnTo>
                  <a:pt x="83604" y="59717"/>
                </a:lnTo>
                <a:lnTo>
                  <a:pt x="244841" y="59717"/>
                </a:lnTo>
                <a:lnTo>
                  <a:pt x="244841" y="131378"/>
                </a:lnTo>
                <a:lnTo>
                  <a:pt x="83604" y="131378"/>
                </a:lnTo>
                <a:lnTo>
                  <a:pt x="83604" y="183133"/>
                </a:lnTo>
                <a:cubicBezTo>
                  <a:pt x="83604" y="201711"/>
                  <a:pt x="91069" y="211001"/>
                  <a:pt x="105998" y="211001"/>
                </a:cubicBezTo>
                <a:lnTo>
                  <a:pt x="251808" y="211001"/>
                </a:lnTo>
                <a:lnTo>
                  <a:pt x="251808" y="282164"/>
                </a:lnTo>
                <a:lnTo>
                  <a:pt x="87585" y="282164"/>
                </a:lnTo>
                <a:cubicBezTo>
                  <a:pt x="58722" y="282164"/>
                  <a:pt x="36908" y="275363"/>
                  <a:pt x="22145" y="261760"/>
                </a:cubicBezTo>
                <a:cubicBezTo>
                  <a:pt x="7381" y="248158"/>
                  <a:pt x="0" y="222612"/>
                  <a:pt x="0" y="18512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手繪多邊形: 圖案 53">
            <a:extLst>
              <a:ext uri="{FF2B5EF4-FFF2-40B4-BE49-F238E27FC236}">
                <a16:creationId xmlns:a16="http://schemas.microsoft.com/office/drawing/2014/main" id="{04648FF5-75B8-4627-9024-A63E1CCC9651}"/>
              </a:ext>
            </a:extLst>
          </p:cNvPr>
          <p:cNvSpPr/>
          <p:nvPr/>
        </p:nvSpPr>
        <p:spPr>
          <a:xfrm rot="21247214">
            <a:off x="10578405" y="2087758"/>
            <a:ext cx="296595" cy="789761"/>
          </a:xfrm>
          <a:custGeom>
            <a:avLst/>
            <a:gdLst/>
            <a:ahLst/>
            <a:cxnLst/>
            <a:rect l="l" t="t" r="r" b="b"/>
            <a:pathLst>
              <a:path w="296595" h="789761">
                <a:moveTo>
                  <a:pt x="17915" y="0"/>
                </a:moveTo>
                <a:lnTo>
                  <a:pt x="296595" y="0"/>
                </a:lnTo>
                <a:lnTo>
                  <a:pt x="296595" y="87585"/>
                </a:lnTo>
                <a:lnTo>
                  <a:pt x="217968" y="87585"/>
                </a:lnTo>
                <a:cubicBezTo>
                  <a:pt x="204034" y="156260"/>
                  <a:pt x="185621" y="224106"/>
                  <a:pt x="162729" y="291122"/>
                </a:cubicBezTo>
                <a:lnTo>
                  <a:pt x="287140" y="291122"/>
                </a:lnTo>
                <a:lnTo>
                  <a:pt x="287140" y="761395"/>
                </a:lnTo>
                <a:lnTo>
                  <a:pt x="209508" y="761395"/>
                </a:lnTo>
                <a:lnTo>
                  <a:pt x="209508" y="723574"/>
                </a:lnTo>
                <a:lnTo>
                  <a:pt x="158748" y="723574"/>
                </a:lnTo>
                <a:lnTo>
                  <a:pt x="158748" y="789761"/>
                </a:lnTo>
                <a:lnTo>
                  <a:pt x="82111" y="789761"/>
                </a:lnTo>
                <a:lnTo>
                  <a:pt x="82111" y="467785"/>
                </a:lnTo>
                <a:cubicBezTo>
                  <a:pt x="74149" y="479397"/>
                  <a:pt x="62371" y="495653"/>
                  <a:pt x="46778" y="516554"/>
                </a:cubicBezTo>
                <a:lnTo>
                  <a:pt x="0" y="428969"/>
                </a:lnTo>
                <a:cubicBezTo>
                  <a:pt x="63034" y="342711"/>
                  <a:pt x="107491" y="228916"/>
                  <a:pt x="133368" y="87585"/>
                </a:cubicBezTo>
                <a:lnTo>
                  <a:pt x="17915" y="87585"/>
                </a:lnTo>
                <a:lnTo>
                  <a:pt x="17915" y="0"/>
                </a:lnTo>
                <a:close/>
                <a:moveTo>
                  <a:pt x="158748" y="374726"/>
                </a:moveTo>
                <a:lnTo>
                  <a:pt x="158748" y="638975"/>
                </a:lnTo>
                <a:lnTo>
                  <a:pt x="209508" y="638975"/>
                </a:lnTo>
                <a:lnTo>
                  <a:pt x="209508" y="374726"/>
                </a:lnTo>
                <a:lnTo>
                  <a:pt x="158748" y="374726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B6E0F142-3735-4943-812A-8C91C3DFF0A4}"/>
              </a:ext>
            </a:extLst>
          </p:cNvPr>
          <p:cNvSpPr/>
          <p:nvPr/>
        </p:nvSpPr>
        <p:spPr>
          <a:xfrm rot="21247214">
            <a:off x="11106129" y="2297191"/>
            <a:ext cx="403589" cy="607002"/>
          </a:xfrm>
          <a:custGeom>
            <a:avLst/>
            <a:gdLst/>
            <a:ahLst/>
            <a:cxnLst/>
            <a:rect l="l" t="t" r="r" b="b"/>
            <a:pathLst>
              <a:path w="403589" h="607002">
                <a:moveTo>
                  <a:pt x="271134" y="0"/>
                </a:moveTo>
                <a:lnTo>
                  <a:pt x="255789" y="11819"/>
                </a:lnTo>
                <a:lnTo>
                  <a:pt x="394134" y="11819"/>
                </a:lnTo>
                <a:cubicBezTo>
                  <a:pt x="387167" y="84807"/>
                  <a:pt x="374726" y="147676"/>
                  <a:pt x="356811" y="200427"/>
                </a:cubicBezTo>
                <a:lnTo>
                  <a:pt x="283159" y="177037"/>
                </a:lnTo>
                <a:cubicBezTo>
                  <a:pt x="292781" y="146847"/>
                  <a:pt x="300577" y="116822"/>
                  <a:pt x="306549" y="86964"/>
                </a:cubicBezTo>
                <a:lnTo>
                  <a:pt x="260765" y="86964"/>
                </a:lnTo>
                <a:lnTo>
                  <a:pt x="260765" y="241233"/>
                </a:lnTo>
                <a:lnTo>
                  <a:pt x="368754" y="241233"/>
                </a:lnTo>
                <a:lnTo>
                  <a:pt x="368754" y="318368"/>
                </a:lnTo>
                <a:lnTo>
                  <a:pt x="260765" y="318368"/>
                </a:lnTo>
                <a:lnTo>
                  <a:pt x="260765" y="486572"/>
                </a:lnTo>
                <a:cubicBezTo>
                  <a:pt x="303231" y="498515"/>
                  <a:pt x="350839" y="502994"/>
                  <a:pt x="403589" y="500008"/>
                </a:cubicBezTo>
                <a:lnTo>
                  <a:pt x="376717" y="584608"/>
                </a:lnTo>
                <a:cubicBezTo>
                  <a:pt x="258941" y="586267"/>
                  <a:pt x="173678" y="555413"/>
                  <a:pt x="120927" y="492046"/>
                </a:cubicBezTo>
                <a:cubicBezTo>
                  <a:pt x="103344" y="534512"/>
                  <a:pt x="81945" y="572830"/>
                  <a:pt x="56731" y="607002"/>
                </a:cubicBezTo>
                <a:lnTo>
                  <a:pt x="0" y="550768"/>
                </a:lnTo>
                <a:cubicBezTo>
                  <a:pt x="61708" y="482093"/>
                  <a:pt x="90571" y="357184"/>
                  <a:pt x="86590" y="176042"/>
                </a:cubicBezTo>
                <a:lnTo>
                  <a:pt x="155763" y="175047"/>
                </a:lnTo>
                <a:cubicBezTo>
                  <a:pt x="157421" y="209550"/>
                  <a:pt x="156426" y="257324"/>
                  <a:pt x="152777" y="318368"/>
                </a:cubicBezTo>
                <a:lnTo>
                  <a:pt x="147800" y="393015"/>
                </a:lnTo>
                <a:cubicBezTo>
                  <a:pt x="147800" y="395669"/>
                  <a:pt x="151367" y="403134"/>
                  <a:pt x="158500" y="415409"/>
                </a:cubicBezTo>
                <a:cubicBezTo>
                  <a:pt x="165632" y="427684"/>
                  <a:pt x="174507" y="438135"/>
                  <a:pt x="185124" y="446760"/>
                </a:cubicBezTo>
                <a:lnTo>
                  <a:pt x="185124" y="86964"/>
                </a:lnTo>
                <a:lnTo>
                  <a:pt x="85595" y="86964"/>
                </a:lnTo>
                <a:lnTo>
                  <a:pt x="85595" y="11819"/>
                </a:lnTo>
                <a:lnTo>
                  <a:pt x="213987" y="11819"/>
                </a:lnTo>
                <a:lnTo>
                  <a:pt x="206803" y="2340"/>
                </a:lnTo>
                <a:lnTo>
                  <a:pt x="271134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手繪多邊形: 圖案 55">
            <a:extLst>
              <a:ext uri="{FF2B5EF4-FFF2-40B4-BE49-F238E27FC236}">
                <a16:creationId xmlns:a16="http://schemas.microsoft.com/office/drawing/2014/main" id="{9685507C-FCB8-45B4-9FB6-E66D29EE62F4}"/>
              </a:ext>
            </a:extLst>
          </p:cNvPr>
          <p:cNvSpPr/>
          <p:nvPr/>
        </p:nvSpPr>
        <p:spPr>
          <a:xfrm rot="21247214">
            <a:off x="10860850" y="2334393"/>
            <a:ext cx="304559" cy="593192"/>
          </a:xfrm>
          <a:custGeom>
            <a:avLst/>
            <a:gdLst/>
            <a:ahLst/>
            <a:cxnLst/>
            <a:rect l="l" t="t" r="r" b="b"/>
            <a:pathLst>
              <a:path w="304559" h="593192">
                <a:moveTo>
                  <a:pt x="103013" y="0"/>
                </a:moveTo>
                <a:lnTo>
                  <a:pt x="177162" y="11943"/>
                </a:lnTo>
                <a:cubicBezTo>
                  <a:pt x="175835" y="24882"/>
                  <a:pt x="171854" y="41304"/>
                  <a:pt x="165218" y="61210"/>
                </a:cubicBezTo>
                <a:lnTo>
                  <a:pt x="296596" y="61210"/>
                </a:lnTo>
                <a:lnTo>
                  <a:pt x="296596" y="132373"/>
                </a:lnTo>
                <a:lnTo>
                  <a:pt x="234391" y="132373"/>
                </a:lnTo>
                <a:cubicBezTo>
                  <a:pt x="235054" y="141663"/>
                  <a:pt x="235386" y="152611"/>
                  <a:pt x="235386" y="165218"/>
                </a:cubicBezTo>
                <a:cubicBezTo>
                  <a:pt x="235386" y="183797"/>
                  <a:pt x="234723" y="202375"/>
                  <a:pt x="233396" y="220954"/>
                </a:cubicBezTo>
                <a:lnTo>
                  <a:pt x="304559" y="220954"/>
                </a:lnTo>
                <a:lnTo>
                  <a:pt x="304559" y="293112"/>
                </a:lnTo>
                <a:lnTo>
                  <a:pt x="228419" y="293112"/>
                </a:lnTo>
                <a:cubicBezTo>
                  <a:pt x="225433" y="311359"/>
                  <a:pt x="222281" y="324962"/>
                  <a:pt x="218964" y="333919"/>
                </a:cubicBezTo>
                <a:cubicBezTo>
                  <a:pt x="248159" y="359133"/>
                  <a:pt x="273041" y="386669"/>
                  <a:pt x="293610" y="416528"/>
                </a:cubicBezTo>
                <a:lnTo>
                  <a:pt x="242851" y="487194"/>
                </a:lnTo>
                <a:cubicBezTo>
                  <a:pt x="225931" y="457998"/>
                  <a:pt x="209177" y="434775"/>
                  <a:pt x="192589" y="417523"/>
                </a:cubicBezTo>
                <a:cubicBezTo>
                  <a:pt x="160740" y="484208"/>
                  <a:pt x="116283" y="542764"/>
                  <a:pt x="59220" y="593192"/>
                </a:cubicBezTo>
                <a:lnTo>
                  <a:pt x="0" y="534967"/>
                </a:lnTo>
                <a:cubicBezTo>
                  <a:pt x="84268" y="462643"/>
                  <a:pt x="132871" y="382025"/>
                  <a:pt x="145810" y="293112"/>
                </a:cubicBezTo>
                <a:lnTo>
                  <a:pt x="48770" y="293112"/>
                </a:lnTo>
                <a:lnTo>
                  <a:pt x="48770" y="220954"/>
                </a:lnTo>
                <a:lnTo>
                  <a:pt x="153772" y="220954"/>
                </a:lnTo>
                <a:cubicBezTo>
                  <a:pt x="155763" y="193749"/>
                  <a:pt x="156095" y="164223"/>
                  <a:pt x="154768" y="132373"/>
                </a:cubicBezTo>
                <a:lnTo>
                  <a:pt x="137848" y="132373"/>
                </a:lnTo>
                <a:cubicBezTo>
                  <a:pt x="127563" y="156260"/>
                  <a:pt x="113629" y="181308"/>
                  <a:pt x="96046" y="207518"/>
                </a:cubicBezTo>
                <a:lnTo>
                  <a:pt x="33840" y="159744"/>
                </a:lnTo>
                <a:cubicBezTo>
                  <a:pt x="66353" y="107657"/>
                  <a:pt x="89411" y="54409"/>
                  <a:pt x="103013" y="0"/>
                </a:cubicBez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CFA8539B-F01B-4EFF-9141-F88C142AFE3A}"/>
              </a:ext>
            </a:extLst>
          </p:cNvPr>
          <p:cNvSpPr txBox="1"/>
          <p:nvPr/>
        </p:nvSpPr>
        <p:spPr>
          <a:xfrm>
            <a:off x="3605033" y="6049127"/>
            <a:ext cx="4557572" cy="313932"/>
          </a:xfrm>
          <a:prstGeom prst="rect">
            <a:avLst/>
          </a:prstGeom>
          <a:solidFill>
            <a:srgbClr val="FF9933"/>
          </a:solidFill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人事</a:t>
            </a:r>
            <a:r>
              <a:rPr lang="zh-TW" altLang="en-US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管理員田秀娥關心</a:t>
            </a: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CDB27B0-612E-ABA8-72E3-A724DF9563AD}"/>
              </a:ext>
            </a:extLst>
          </p:cNvPr>
          <p:cNvSpPr txBox="1"/>
          <p:nvPr/>
        </p:nvSpPr>
        <p:spPr>
          <a:xfrm>
            <a:off x="3482798" y="4024929"/>
            <a:ext cx="4838242" cy="70173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44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342615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2000">
        <p159:morph option="byObject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手繪多邊形: 圖案 80">
            <a:extLst>
              <a:ext uri="{FF2B5EF4-FFF2-40B4-BE49-F238E27FC236}">
                <a16:creationId xmlns:a16="http://schemas.microsoft.com/office/drawing/2014/main" id="{0A6A6585-5C64-49A2-AF70-A67A192DC76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3091013 w 12192000"/>
              <a:gd name="connsiteY0" fmla="*/ 1054100 h 6858000"/>
              <a:gd name="connsiteX1" fmla="*/ 3091013 w 12192000"/>
              <a:gd name="connsiteY1" fmla="*/ 5855987 h 6858000"/>
              <a:gd name="connsiteX2" fmla="*/ 6481491 w 12192000"/>
              <a:gd name="connsiteY2" fmla="*/ 5855988 h 6858000"/>
              <a:gd name="connsiteX3" fmla="*/ 9871969 w 12192000"/>
              <a:gd name="connsiteY3" fmla="*/ 3455044 h 6858000"/>
              <a:gd name="connsiteX4" fmla="*/ 6481491 w 12192000"/>
              <a:gd name="connsiteY4" fmla="*/ 1054100 h 6858000"/>
              <a:gd name="connsiteX5" fmla="*/ 0 w 12192000"/>
              <a:gd name="connsiteY5" fmla="*/ 0 h 6858000"/>
              <a:gd name="connsiteX6" fmla="*/ 12192000 w 12192000"/>
              <a:gd name="connsiteY6" fmla="*/ 0 h 6858000"/>
              <a:gd name="connsiteX7" fmla="*/ 121920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3091013" y="1054100"/>
                </a:moveTo>
                <a:lnTo>
                  <a:pt x="3091013" y="5855987"/>
                </a:lnTo>
                <a:lnTo>
                  <a:pt x="6481491" y="5855988"/>
                </a:lnTo>
                <a:cubicBezTo>
                  <a:pt x="8354000" y="5855988"/>
                  <a:pt x="9871969" y="4781049"/>
                  <a:pt x="9871969" y="3455044"/>
                </a:cubicBezTo>
                <a:cubicBezTo>
                  <a:pt x="9871969" y="2129039"/>
                  <a:pt x="8354000" y="1054100"/>
                  <a:pt x="6481491" y="10541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5D1F8CE-4CD8-44AE-9F75-3DA42CCC32B0}"/>
              </a:ext>
            </a:extLst>
          </p:cNvPr>
          <p:cNvSpPr/>
          <p:nvPr/>
        </p:nvSpPr>
        <p:spPr>
          <a:xfrm>
            <a:off x="3515591" y="1682115"/>
            <a:ext cx="57299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本府所屬高級中等以下各級學校與幼兒園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6BDFAB9-B8B8-4513-8AEF-3BCD843B08F1}"/>
              </a:ext>
            </a:extLst>
          </p:cNvPr>
          <p:cNvSpPr/>
          <p:nvPr/>
        </p:nvSpPr>
        <p:spPr>
          <a:xfrm>
            <a:off x="4230032" y="3964827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429512-B8A0-4973-8035-BA3B9793A50F}"/>
              </a:ext>
            </a:extLst>
          </p:cNvPr>
          <p:cNvSpPr/>
          <p:nvPr/>
        </p:nvSpPr>
        <p:spPr>
          <a:xfrm>
            <a:off x="4230032" y="472651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代理教師</a:t>
            </a:r>
          </a:p>
        </p:txBody>
      </p:sp>
      <p:sp>
        <p:nvSpPr>
          <p:cNvPr id="12" name="矩形100">
            <a:extLst>
              <a:ext uri="{FF2B5EF4-FFF2-40B4-BE49-F238E27FC236}">
                <a16:creationId xmlns:a16="http://schemas.microsoft.com/office/drawing/2014/main" id="{F8B3085E-5946-49D9-9730-DE366F29A29F}"/>
              </a:ext>
            </a:extLst>
          </p:cNvPr>
          <p:cNvSpPr/>
          <p:nvPr/>
        </p:nvSpPr>
        <p:spPr>
          <a:xfrm>
            <a:off x="3890984" y="4129168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617C727-8A48-41F7-A864-ED1CA6A28C08}"/>
              </a:ext>
            </a:extLst>
          </p:cNvPr>
          <p:cNvSpPr/>
          <p:nvPr/>
        </p:nvSpPr>
        <p:spPr>
          <a:xfrm>
            <a:off x="3890984" y="4910931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3EC0DD80-0E3A-44E9-8E6F-7A3CF8A499C4}"/>
              </a:ext>
            </a:extLst>
          </p:cNvPr>
          <p:cNvGrpSpPr/>
          <p:nvPr/>
        </p:nvGrpSpPr>
        <p:grpSpPr>
          <a:xfrm>
            <a:off x="9253134" y="459165"/>
            <a:ext cx="2228922" cy="6112925"/>
            <a:chOff x="9253134" y="459165"/>
            <a:chExt cx="2228922" cy="6112925"/>
          </a:xfrm>
        </p:grpSpPr>
        <p:grpSp>
          <p:nvGrpSpPr>
            <p:cNvPr id="59" name="群組 58">
              <a:extLst>
                <a:ext uri="{FF2B5EF4-FFF2-40B4-BE49-F238E27FC236}">
                  <a16:creationId xmlns:a16="http://schemas.microsoft.com/office/drawing/2014/main" id="{0EC2478D-71EB-4CEF-9CCC-CBDE22501F63}"/>
                </a:ext>
              </a:extLst>
            </p:cNvPr>
            <p:cNvGrpSpPr/>
            <p:nvPr/>
          </p:nvGrpSpPr>
          <p:grpSpPr>
            <a:xfrm>
              <a:off x="9254841" y="459165"/>
              <a:ext cx="1316334" cy="1316334"/>
              <a:chOff x="3267389" y="1003259"/>
              <a:chExt cx="1316334" cy="1316334"/>
            </a:xfrm>
          </p:grpSpPr>
          <p:sp>
            <p:nvSpPr>
              <p:cNvPr id="60" name="流程圖: 接點 59">
                <a:extLst>
                  <a:ext uri="{FF2B5EF4-FFF2-40B4-BE49-F238E27FC236}">
                    <a16:creationId xmlns:a16="http://schemas.microsoft.com/office/drawing/2014/main" id="{59378770-EC56-4C1E-A600-7CE410DEFA81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65512AEA-6A6F-4DAB-8CEF-E0C917ABAF53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服</a:t>
                </a:r>
              </a:p>
            </p:txBody>
          </p:sp>
        </p:grp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2181E10B-A650-40D4-8A07-AD61AA1A4593}"/>
                </a:ext>
              </a:extLst>
            </p:cNvPr>
            <p:cNvGrpSpPr/>
            <p:nvPr/>
          </p:nvGrpSpPr>
          <p:grpSpPr>
            <a:xfrm>
              <a:off x="10162326" y="2049166"/>
              <a:ext cx="1316334" cy="1316334"/>
              <a:chOff x="3267389" y="1003259"/>
              <a:chExt cx="1316334" cy="1316334"/>
            </a:xfrm>
          </p:grpSpPr>
          <p:sp>
            <p:nvSpPr>
              <p:cNvPr id="63" name="流程圖: 接點 62">
                <a:extLst>
                  <a:ext uri="{FF2B5EF4-FFF2-40B4-BE49-F238E27FC236}">
                    <a16:creationId xmlns:a16="http://schemas.microsoft.com/office/drawing/2014/main" id="{E601610E-38DD-4B84-9521-0978C1616B9A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64" name="矩形 63">
                <a:extLst>
                  <a:ext uri="{FF2B5EF4-FFF2-40B4-BE49-F238E27FC236}">
                    <a16:creationId xmlns:a16="http://schemas.microsoft.com/office/drawing/2014/main" id="{BC557B91-D7AD-41B1-9804-87A41045A7CC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務</a:t>
                </a:r>
              </a:p>
            </p:txBody>
          </p:sp>
        </p:grpSp>
        <p:grpSp>
          <p:nvGrpSpPr>
            <p:cNvPr id="65" name="群組 64">
              <a:extLst>
                <a:ext uri="{FF2B5EF4-FFF2-40B4-BE49-F238E27FC236}">
                  <a16:creationId xmlns:a16="http://schemas.microsoft.com/office/drawing/2014/main" id="{F5B759CC-8541-4833-97BB-8CAB0248DF35}"/>
                </a:ext>
              </a:extLst>
            </p:cNvPr>
            <p:cNvGrpSpPr/>
            <p:nvPr/>
          </p:nvGrpSpPr>
          <p:grpSpPr>
            <a:xfrm>
              <a:off x="10165722" y="3787852"/>
              <a:ext cx="1316334" cy="1316334"/>
              <a:chOff x="3267389" y="1003259"/>
              <a:chExt cx="1316334" cy="1316334"/>
            </a:xfrm>
          </p:grpSpPr>
          <p:sp>
            <p:nvSpPr>
              <p:cNvPr id="66" name="流程圖: 接點 65">
                <a:extLst>
                  <a:ext uri="{FF2B5EF4-FFF2-40B4-BE49-F238E27FC236}">
                    <a16:creationId xmlns:a16="http://schemas.microsoft.com/office/drawing/2014/main" id="{01336B5E-45AE-488E-856B-38C822018738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BC0E02C3-07F2-484B-98E8-8A5AD9B14D2B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對</a:t>
                </a:r>
              </a:p>
            </p:txBody>
          </p:sp>
        </p:grpSp>
        <p:grpSp>
          <p:nvGrpSpPr>
            <p:cNvPr id="68" name="群組 67">
              <a:extLst>
                <a:ext uri="{FF2B5EF4-FFF2-40B4-BE49-F238E27FC236}">
                  <a16:creationId xmlns:a16="http://schemas.microsoft.com/office/drawing/2014/main" id="{8EFD930D-DF34-403C-A390-4A4A629E704D}"/>
                </a:ext>
              </a:extLst>
            </p:cNvPr>
            <p:cNvGrpSpPr/>
            <p:nvPr/>
          </p:nvGrpSpPr>
          <p:grpSpPr>
            <a:xfrm>
              <a:off x="9253134" y="5255756"/>
              <a:ext cx="1316334" cy="1316334"/>
              <a:chOff x="3267389" y="1003259"/>
              <a:chExt cx="1316334" cy="1316334"/>
            </a:xfrm>
          </p:grpSpPr>
          <p:sp>
            <p:nvSpPr>
              <p:cNvPr id="69" name="流程圖: 接點 68">
                <a:extLst>
                  <a:ext uri="{FF2B5EF4-FFF2-40B4-BE49-F238E27FC236}">
                    <a16:creationId xmlns:a16="http://schemas.microsoft.com/office/drawing/2014/main" id="{2B3D939D-BBA0-437C-B47D-212ED55F09F8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3D58485E-A448-41EA-A54F-1F54308331E1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象</a:t>
                </a:r>
              </a:p>
            </p:txBody>
          </p:sp>
        </p:grpSp>
      </p:grp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9F1DD599-9453-4ADD-AF08-1BC75DDD75E3}"/>
              </a:ext>
            </a:extLst>
          </p:cNvPr>
          <p:cNvGrpSpPr/>
          <p:nvPr/>
        </p:nvGrpSpPr>
        <p:grpSpPr>
          <a:xfrm>
            <a:off x="489085" y="2196995"/>
            <a:ext cx="2413418" cy="1891507"/>
            <a:chOff x="830420" y="3487913"/>
            <a:chExt cx="3368329" cy="2658193"/>
          </a:xfrm>
          <a:solidFill>
            <a:schemeClr val="bg1"/>
          </a:solidFill>
        </p:grpSpPr>
        <p:pic>
          <p:nvPicPr>
            <p:cNvPr id="76" name="圖形 75" descr="이사회실 以實心填滿">
              <a:extLst>
                <a:ext uri="{FF2B5EF4-FFF2-40B4-BE49-F238E27FC236}">
                  <a16:creationId xmlns:a16="http://schemas.microsoft.com/office/drawing/2014/main" id="{93BE8E34-9927-4808-AEC6-05540024C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77" name="橢圓 76">
              <a:extLst>
                <a:ext uri="{FF2B5EF4-FFF2-40B4-BE49-F238E27FC236}">
                  <a16:creationId xmlns:a16="http://schemas.microsoft.com/office/drawing/2014/main" id="{E7FF67D7-D25C-4A1A-BB06-89421E1A5032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A2DD225D-A692-492C-92AC-C17597B79AF6}"/>
              </a:ext>
            </a:extLst>
          </p:cNvPr>
          <p:cNvSpPr txBox="1"/>
          <p:nvPr/>
        </p:nvSpPr>
        <p:spPr>
          <a:xfrm>
            <a:off x="402959" y="3760945"/>
            <a:ext cx="2499544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9DA5214-578E-073B-0FDB-F7D36C129D52}"/>
              </a:ext>
            </a:extLst>
          </p:cNvPr>
          <p:cNvSpPr/>
          <p:nvPr/>
        </p:nvSpPr>
        <p:spPr>
          <a:xfrm>
            <a:off x="4228423" y="3202833"/>
            <a:ext cx="21808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en-US" altLang="zh-TW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園</a:t>
            </a:r>
            <a:r>
              <a:rPr lang="en-US" altLang="zh-TW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0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2301AD5-A35C-360D-6F74-E106357EA79F}"/>
              </a:ext>
            </a:extLst>
          </p:cNvPr>
          <p:cNvSpPr/>
          <p:nvPr/>
        </p:nvSpPr>
        <p:spPr>
          <a:xfrm>
            <a:off x="3889375" y="3367174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280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4000">
        <p159:morph option="byObject"/>
      </p:transition>
    </mc:Choice>
    <mc:Fallback xmlns="">
      <p:transition spd="slow" advClick="0" advTm="4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4C14CC68-59EE-46A8-99BE-60EC0B4BBFB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7705411 w 12192000"/>
              <a:gd name="connsiteY0" fmla="*/ 655655 h 6858000"/>
              <a:gd name="connsiteX1" fmla="*/ 4932066 w 12192000"/>
              <a:gd name="connsiteY1" fmla="*/ 3429000 h 6858000"/>
              <a:gd name="connsiteX2" fmla="*/ 7705411 w 12192000"/>
              <a:gd name="connsiteY2" fmla="*/ 6202345 h 6858000"/>
              <a:gd name="connsiteX3" fmla="*/ 10478756 w 12192000"/>
              <a:gd name="connsiteY3" fmla="*/ 3429000 h 6858000"/>
              <a:gd name="connsiteX4" fmla="*/ 7705411 w 12192000"/>
              <a:gd name="connsiteY4" fmla="*/ 655655 h 6858000"/>
              <a:gd name="connsiteX5" fmla="*/ 0 w 12192000"/>
              <a:gd name="connsiteY5" fmla="*/ 0 h 6858000"/>
              <a:gd name="connsiteX6" fmla="*/ 12192000 w 12192000"/>
              <a:gd name="connsiteY6" fmla="*/ 0 h 6858000"/>
              <a:gd name="connsiteX7" fmla="*/ 12192000 w 12192000"/>
              <a:gd name="connsiteY7" fmla="*/ 6858000 h 6858000"/>
              <a:gd name="connsiteX8" fmla="*/ 0 w 12192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7705411" y="655655"/>
                </a:moveTo>
                <a:cubicBezTo>
                  <a:pt x="6173735" y="655655"/>
                  <a:pt x="4932066" y="1897324"/>
                  <a:pt x="4932066" y="3429000"/>
                </a:cubicBezTo>
                <a:cubicBezTo>
                  <a:pt x="4932066" y="4960676"/>
                  <a:pt x="6173735" y="6202345"/>
                  <a:pt x="7705411" y="6202345"/>
                </a:cubicBezTo>
                <a:cubicBezTo>
                  <a:pt x="9237087" y="6202345"/>
                  <a:pt x="10478756" y="4960676"/>
                  <a:pt x="10478756" y="3429000"/>
                </a:cubicBezTo>
                <a:cubicBezTo>
                  <a:pt x="10478756" y="1897324"/>
                  <a:pt x="9237087" y="655655"/>
                  <a:pt x="7705411" y="65565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12C6E49-141F-4DAD-A0A4-76B50B0881AE}"/>
              </a:ext>
            </a:extLst>
          </p:cNvPr>
          <p:cNvSpPr txBox="1"/>
          <p:nvPr/>
        </p:nvSpPr>
        <p:spPr>
          <a:xfrm>
            <a:off x="5640475" y="1992646"/>
            <a:ext cx="443802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提供教師因工作適應、輔導與管教學生、親師溝通、生涯規劃、壓力調適、人際關係、情緒管理等議題而產生心理困擾之諮商輔導。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FDA499F9-32FC-4EF2-A674-AFE9EFD86A08}"/>
              </a:ext>
            </a:extLst>
          </p:cNvPr>
          <p:cNvGrpSpPr/>
          <p:nvPr/>
        </p:nvGrpSpPr>
        <p:grpSpPr>
          <a:xfrm>
            <a:off x="3192800" y="459412"/>
            <a:ext cx="2095885" cy="5761505"/>
            <a:chOff x="3192800" y="459412"/>
            <a:chExt cx="2095885" cy="5761505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C1BC9068-B025-4168-AA5C-BE44396B7527}"/>
                </a:ext>
              </a:extLst>
            </p:cNvPr>
            <p:cNvGrpSpPr/>
            <p:nvPr/>
          </p:nvGrpSpPr>
          <p:grpSpPr>
            <a:xfrm>
              <a:off x="3972351" y="459412"/>
              <a:ext cx="1316334" cy="1316334"/>
              <a:chOff x="3267389" y="1003259"/>
              <a:chExt cx="1316334" cy="1316334"/>
            </a:xfrm>
          </p:grpSpPr>
          <p:sp>
            <p:nvSpPr>
              <p:cNvPr id="11" name="流程圖: 接點 10">
                <a:extLst>
                  <a:ext uri="{FF2B5EF4-FFF2-40B4-BE49-F238E27FC236}">
                    <a16:creationId xmlns:a16="http://schemas.microsoft.com/office/drawing/2014/main" id="{B6A7A26C-CCD8-4D40-B1A8-6B1BE8EF0832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2517A37F-D948-4789-9332-8D53FA5EC1F0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服</a:t>
                </a:r>
              </a:p>
            </p:txBody>
          </p:sp>
        </p:grp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011CFD4B-07EB-49A1-8A64-B4EEBBBDD542}"/>
                </a:ext>
              </a:extLst>
            </p:cNvPr>
            <p:cNvGrpSpPr/>
            <p:nvPr/>
          </p:nvGrpSpPr>
          <p:grpSpPr>
            <a:xfrm>
              <a:off x="3278926" y="1826299"/>
              <a:ext cx="1316334" cy="1316334"/>
              <a:chOff x="3267389" y="1003259"/>
              <a:chExt cx="1316334" cy="1316334"/>
            </a:xfrm>
          </p:grpSpPr>
          <p:sp>
            <p:nvSpPr>
              <p:cNvPr id="14" name="流程圖: 接點 13">
                <a:extLst>
                  <a:ext uri="{FF2B5EF4-FFF2-40B4-BE49-F238E27FC236}">
                    <a16:creationId xmlns:a16="http://schemas.microsoft.com/office/drawing/2014/main" id="{BA1CA17D-369B-4B29-9EA9-E09967330AA5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A48AFE74-2CCA-416A-9166-9A97CBB2D6D7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務</a:t>
                </a:r>
              </a:p>
            </p:txBody>
          </p:sp>
        </p:grpSp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B3762A0B-AA73-4849-B8B9-A04C8A73A44F}"/>
                </a:ext>
              </a:extLst>
            </p:cNvPr>
            <p:cNvGrpSpPr/>
            <p:nvPr/>
          </p:nvGrpSpPr>
          <p:grpSpPr>
            <a:xfrm>
              <a:off x="3192800" y="3405345"/>
              <a:ext cx="1316334" cy="1316334"/>
              <a:chOff x="3267389" y="1003259"/>
              <a:chExt cx="1316334" cy="1316334"/>
            </a:xfrm>
          </p:grpSpPr>
          <p:sp>
            <p:nvSpPr>
              <p:cNvPr id="17" name="流程圖: 接點 16">
                <a:extLst>
                  <a:ext uri="{FF2B5EF4-FFF2-40B4-BE49-F238E27FC236}">
                    <a16:creationId xmlns:a16="http://schemas.microsoft.com/office/drawing/2014/main" id="{743B9C28-33E5-4514-8942-49D0A01BA333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98A84C72-36A9-478C-8E64-EFF7C8B0D793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內</a:t>
                </a:r>
              </a:p>
            </p:txBody>
          </p:sp>
        </p:grpSp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EEFCB95-6CC1-407A-85CA-E7E2874E8C2A}"/>
                </a:ext>
              </a:extLst>
            </p:cNvPr>
            <p:cNvGrpSpPr/>
            <p:nvPr/>
          </p:nvGrpSpPr>
          <p:grpSpPr>
            <a:xfrm>
              <a:off x="3937093" y="4904583"/>
              <a:ext cx="1316334" cy="1316334"/>
              <a:chOff x="3267389" y="1003259"/>
              <a:chExt cx="1316334" cy="1316334"/>
            </a:xfrm>
          </p:grpSpPr>
          <p:sp>
            <p:nvSpPr>
              <p:cNvPr id="20" name="流程圖: 接點 19">
                <a:extLst>
                  <a:ext uri="{FF2B5EF4-FFF2-40B4-BE49-F238E27FC236}">
                    <a16:creationId xmlns:a16="http://schemas.microsoft.com/office/drawing/2014/main" id="{19205A4A-31B8-40E2-822A-E6A237AD359E}"/>
                  </a:ext>
                </a:extLst>
              </p:cNvPr>
              <p:cNvSpPr/>
              <p:nvPr/>
            </p:nvSpPr>
            <p:spPr>
              <a:xfrm>
                <a:off x="3267389" y="1003259"/>
                <a:ext cx="1316334" cy="1316334"/>
              </a:xfrm>
              <a:prstGeom prst="flowChartConnector">
                <a:avLst/>
              </a:prstGeom>
              <a:solidFill>
                <a:srgbClr val="FF9900"/>
              </a:solidFill>
              <a:ln w="889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8B2EB10D-0BE9-4CF2-AE80-195AE3CB6D9D}"/>
                  </a:ext>
                </a:extLst>
              </p:cNvPr>
              <p:cNvSpPr/>
              <p:nvPr/>
            </p:nvSpPr>
            <p:spPr>
              <a:xfrm>
                <a:off x="3456636" y="1152817"/>
                <a:ext cx="103602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TW" altLang="en-US" sz="6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容</a:t>
                </a:r>
              </a:p>
            </p:txBody>
          </p:sp>
        </p:grpSp>
      </p:grp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3B503848-14D2-488E-B2B1-1216B2BAB12A}"/>
              </a:ext>
            </a:extLst>
          </p:cNvPr>
          <p:cNvGrpSpPr/>
          <p:nvPr/>
        </p:nvGrpSpPr>
        <p:grpSpPr>
          <a:xfrm>
            <a:off x="489085" y="2196995"/>
            <a:ext cx="2413418" cy="1891507"/>
            <a:chOff x="830420" y="3487913"/>
            <a:chExt cx="3368329" cy="2658193"/>
          </a:xfrm>
          <a:solidFill>
            <a:schemeClr val="bg1"/>
          </a:solidFill>
        </p:grpSpPr>
        <p:pic>
          <p:nvPicPr>
            <p:cNvPr id="27" name="圖形 26" descr="이사회실 以實心填滿">
              <a:extLst>
                <a:ext uri="{FF2B5EF4-FFF2-40B4-BE49-F238E27FC236}">
                  <a16:creationId xmlns:a16="http://schemas.microsoft.com/office/drawing/2014/main" id="{9333F0B8-AC9D-4565-9921-A056E5818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A092FEFE-3D82-4F85-9770-1742650B076D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9CF7C805-40C0-B9B6-03A5-2EA5A7D93C3B}"/>
              </a:ext>
            </a:extLst>
          </p:cNvPr>
          <p:cNvSpPr txBox="1"/>
          <p:nvPr/>
        </p:nvSpPr>
        <p:spPr>
          <a:xfrm>
            <a:off x="402959" y="3760945"/>
            <a:ext cx="2499544" cy="3693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4042623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4000">
        <p159:morph option="byObject"/>
      </p:transition>
    </mc:Choice>
    <mc:Fallback xmlns="">
      <p:transition spd="slow" advClick="0" advTm="4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90156F96-17B6-4682-A470-E891F2C396F7}"/>
              </a:ext>
            </a:extLst>
          </p:cNvPr>
          <p:cNvSpPr/>
          <p:nvPr/>
        </p:nvSpPr>
        <p:spPr>
          <a:xfrm>
            <a:off x="1249735" y="2031208"/>
            <a:ext cx="4038808" cy="707886"/>
          </a:xfrm>
          <a:prstGeom prst="rect">
            <a:avLst/>
          </a:prstGeom>
          <a:solidFill>
            <a:srgbClr val="FF9900"/>
          </a:solidFill>
          <a:ln w="44450">
            <a:noFill/>
          </a:ln>
        </p:spPr>
        <p:txBody>
          <a:bodyPr wrap="square">
            <a:spAutoFit/>
          </a:bodyPr>
          <a:lstStyle/>
          <a:p>
            <a:pPr algn="dist"/>
            <a:r>
              <a: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提出申請</a:t>
            </a:r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chemeClr val="bg1"/>
          </a:solidFill>
          <a:ln w="762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申請與媒合</a:t>
            </a: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DA8AA20B-EB07-4DDD-8744-CAF8A5940EF0}"/>
              </a:ext>
            </a:extLst>
          </p:cNvPr>
          <p:cNvCxnSpPr/>
          <p:nvPr/>
        </p:nvCxnSpPr>
        <p:spPr>
          <a:xfrm>
            <a:off x="6094914" y="2031208"/>
            <a:ext cx="0" cy="4116641"/>
          </a:xfrm>
          <a:prstGeom prst="line">
            <a:avLst/>
          </a:prstGeom>
          <a:ln w="95250" cap="rnd" cmpd="tri">
            <a:solidFill>
              <a:srgbClr val="FF9933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35EDF998-2792-49CB-A0A4-573B4F0F1709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4B2E3CF-46F9-4F4C-B101-12B6264C2F85}"/>
              </a:ext>
            </a:extLst>
          </p:cNvPr>
          <p:cNvSpPr/>
          <p:nvPr/>
        </p:nvSpPr>
        <p:spPr>
          <a:xfrm>
            <a:off x="6857184" y="2031208"/>
            <a:ext cx="4038808" cy="707886"/>
          </a:xfrm>
          <a:prstGeom prst="rect">
            <a:avLst/>
          </a:prstGeom>
          <a:solidFill>
            <a:srgbClr val="FF9900"/>
          </a:solidFill>
        </p:spPr>
        <p:txBody>
          <a:bodyPr wrap="square">
            <a:spAutoFit/>
          </a:bodyPr>
          <a:lstStyle/>
          <a:p>
            <a:pPr algn="dist"/>
            <a:r>
              <a: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媒合諮商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0388E464-2A14-419E-A778-454371F7F445}"/>
              </a:ext>
            </a:extLst>
          </p:cNvPr>
          <p:cNvGrpSpPr/>
          <p:nvPr/>
        </p:nvGrpSpPr>
        <p:grpSpPr>
          <a:xfrm>
            <a:off x="1249735" y="3429000"/>
            <a:ext cx="4463910" cy="1963729"/>
            <a:chOff x="1249735" y="3429000"/>
            <a:chExt cx="4463910" cy="1963729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0B231D45-292D-41F0-8D86-7FC9E25D3454}"/>
                </a:ext>
              </a:extLst>
            </p:cNvPr>
            <p:cNvSpPr/>
            <p:nvPr/>
          </p:nvSpPr>
          <p:spPr>
            <a:xfrm>
              <a:off x="1712571" y="3429000"/>
              <a:ext cx="345414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800" b="1" dirty="0">
                  <a:solidFill>
                    <a:srgbClr val="6633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由教師自行提出申請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354DB35-080C-4034-90A9-191AC69C9114}"/>
                </a:ext>
              </a:extLst>
            </p:cNvPr>
            <p:cNvSpPr/>
            <p:nvPr/>
          </p:nvSpPr>
          <p:spPr>
            <a:xfrm>
              <a:off x="1750671" y="4438622"/>
              <a:ext cx="396297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800" b="1" dirty="0">
                  <a:solidFill>
                    <a:srgbClr val="6633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經教師同意後，由學校轉介提出申請</a:t>
              </a:r>
              <a:endParaRPr lang="zh-TW" altLang="en-US" sz="2800" dirty="0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2D1EF12A-404B-4350-A974-3C3FC82512D2}"/>
                </a:ext>
              </a:extLst>
            </p:cNvPr>
            <p:cNvSpPr/>
            <p:nvPr/>
          </p:nvSpPr>
          <p:spPr>
            <a:xfrm>
              <a:off x="1249735" y="3521086"/>
              <a:ext cx="339048" cy="339048"/>
            </a:xfrm>
            <a:prstGeom prst="rect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B2B49D32-3F37-4C80-8DC8-D86A64A15660}"/>
                </a:ext>
              </a:extLst>
            </p:cNvPr>
            <p:cNvSpPr/>
            <p:nvPr/>
          </p:nvSpPr>
          <p:spPr>
            <a:xfrm>
              <a:off x="1249735" y="4519707"/>
              <a:ext cx="339048" cy="339048"/>
            </a:xfrm>
            <a:prstGeom prst="rect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2A6F50BE-9F43-4AB9-8A15-B01751C1AA96}"/>
              </a:ext>
            </a:extLst>
          </p:cNvPr>
          <p:cNvSpPr/>
          <p:nvPr/>
        </p:nvSpPr>
        <p:spPr>
          <a:xfrm>
            <a:off x="6857184" y="4785731"/>
            <a:ext cx="4341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由教育局受託單位（寬欣心理治療所）受理協助媒合諮商輔導人員與教師進行諮商會談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7816527D-AB65-48F1-9D6F-799549598691}"/>
              </a:ext>
            </a:extLst>
          </p:cNvPr>
          <p:cNvGrpSpPr/>
          <p:nvPr/>
        </p:nvGrpSpPr>
        <p:grpSpPr>
          <a:xfrm>
            <a:off x="7619293" y="2951086"/>
            <a:ext cx="2513688" cy="1574796"/>
            <a:chOff x="7619293" y="2951086"/>
            <a:chExt cx="2513688" cy="1574796"/>
          </a:xfrm>
        </p:grpSpPr>
        <p:sp>
          <p:nvSpPr>
            <p:cNvPr id="40" name="手繪多邊形: 圖案 39">
              <a:extLst>
                <a:ext uri="{FF2B5EF4-FFF2-40B4-BE49-F238E27FC236}">
                  <a16:creationId xmlns:a16="http://schemas.microsoft.com/office/drawing/2014/main" id="{AFEDFDE4-A9E9-4ADE-A4D3-FFB54ED8634D}"/>
                </a:ext>
              </a:extLst>
            </p:cNvPr>
            <p:cNvSpPr/>
            <p:nvPr/>
          </p:nvSpPr>
          <p:spPr>
            <a:xfrm>
              <a:off x="8558186" y="3109657"/>
              <a:ext cx="635903" cy="1257654"/>
            </a:xfrm>
            <a:custGeom>
              <a:avLst/>
              <a:gdLst>
                <a:gd name="connsiteX0" fmla="*/ 317952 w 635903"/>
                <a:gd name="connsiteY0" fmla="*/ 0 h 1257654"/>
                <a:gd name="connsiteX1" fmla="*/ 405280 w 635903"/>
                <a:gd name="connsiteY1" fmla="*/ 72053 h 1257654"/>
                <a:gd name="connsiteX2" fmla="*/ 635903 w 635903"/>
                <a:gd name="connsiteY2" fmla="*/ 628827 h 1257654"/>
                <a:gd name="connsiteX3" fmla="*/ 405280 w 635903"/>
                <a:gd name="connsiteY3" fmla="*/ 1185602 h 1257654"/>
                <a:gd name="connsiteX4" fmla="*/ 317952 w 635903"/>
                <a:gd name="connsiteY4" fmla="*/ 1257654 h 1257654"/>
                <a:gd name="connsiteX5" fmla="*/ 230624 w 635903"/>
                <a:gd name="connsiteY5" fmla="*/ 1185602 h 1257654"/>
                <a:gd name="connsiteX6" fmla="*/ 0 w 635903"/>
                <a:gd name="connsiteY6" fmla="*/ 628827 h 1257654"/>
                <a:gd name="connsiteX7" fmla="*/ 230624 w 635903"/>
                <a:gd name="connsiteY7" fmla="*/ 72053 h 1257654"/>
                <a:gd name="connsiteX8" fmla="*/ 317952 w 635903"/>
                <a:gd name="connsiteY8" fmla="*/ 0 h 125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5903" h="1257654">
                  <a:moveTo>
                    <a:pt x="317952" y="0"/>
                  </a:moveTo>
                  <a:lnTo>
                    <a:pt x="405280" y="72053"/>
                  </a:lnTo>
                  <a:cubicBezTo>
                    <a:pt x="547771" y="214544"/>
                    <a:pt x="635903" y="411393"/>
                    <a:pt x="635903" y="628827"/>
                  </a:cubicBezTo>
                  <a:cubicBezTo>
                    <a:pt x="635903" y="846261"/>
                    <a:pt x="547771" y="1043111"/>
                    <a:pt x="405280" y="1185602"/>
                  </a:cubicBezTo>
                  <a:lnTo>
                    <a:pt x="317952" y="1257654"/>
                  </a:lnTo>
                  <a:lnTo>
                    <a:pt x="230624" y="1185602"/>
                  </a:lnTo>
                  <a:cubicBezTo>
                    <a:pt x="88133" y="1043111"/>
                    <a:pt x="0" y="846261"/>
                    <a:pt x="0" y="628827"/>
                  </a:cubicBezTo>
                  <a:cubicBezTo>
                    <a:pt x="0" y="411393"/>
                    <a:pt x="88133" y="214544"/>
                    <a:pt x="230624" y="72053"/>
                  </a:cubicBezTo>
                  <a:lnTo>
                    <a:pt x="317952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D7CB149F-E501-427C-8D66-3707E677CD9C}"/>
                </a:ext>
              </a:extLst>
            </p:cNvPr>
            <p:cNvGrpSpPr/>
            <p:nvPr/>
          </p:nvGrpSpPr>
          <p:grpSpPr>
            <a:xfrm>
              <a:off x="7619293" y="2951086"/>
              <a:ext cx="2513688" cy="1574796"/>
              <a:chOff x="7619293" y="2951086"/>
              <a:chExt cx="2513688" cy="1574796"/>
            </a:xfrm>
          </p:grpSpPr>
          <p:sp>
            <p:nvSpPr>
              <p:cNvPr id="39" name="手繪多邊形: 圖案 38">
                <a:extLst>
                  <a:ext uri="{FF2B5EF4-FFF2-40B4-BE49-F238E27FC236}">
                    <a16:creationId xmlns:a16="http://schemas.microsoft.com/office/drawing/2014/main" id="{E77B72BE-D528-4C50-B246-F31268F67862}"/>
                  </a:ext>
                </a:extLst>
              </p:cNvPr>
              <p:cNvSpPr/>
              <p:nvPr/>
            </p:nvSpPr>
            <p:spPr>
              <a:xfrm>
                <a:off x="7619293" y="2951086"/>
                <a:ext cx="1256845" cy="1574796"/>
              </a:xfrm>
              <a:custGeom>
                <a:avLst/>
                <a:gdLst>
                  <a:gd name="connsiteX0" fmla="*/ 787398 w 1256845"/>
                  <a:gd name="connsiteY0" fmla="*/ 0 h 1574796"/>
                  <a:gd name="connsiteX1" fmla="*/ 1227640 w 1256845"/>
                  <a:gd name="connsiteY1" fmla="*/ 134475 h 1574796"/>
                  <a:gd name="connsiteX2" fmla="*/ 1256845 w 1256845"/>
                  <a:gd name="connsiteY2" fmla="*/ 158571 h 1574796"/>
                  <a:gd name="connsiteX3" fmla="*/ 1169517 w 1256845"/>
                  <a:gd name="connsiteY3" fmla="*/ 230624 h 1574796"/>
                  <a:gd name="connsiteX4" fmla="*/ 938893 w 1256845"/>
                  <a:gd name="connsiteY4" fmla="*/ 787398 h 1574796"/>
                  <a:gd name="connsiteX5" fmla="*/ 1169517 w 1256845"/>
                  <a:gd name="connsiteY5" fmla="*/ 1344173 h 1574796"/>
                  <a:gd name="connsiteX6" fmla="*/ 1256845 w 1256845"/>
                  <a:gd name="connsiteY6" fmla="*/ 1416225 h 1574796"/>
                  <a:gd name="connsiteX7" fmla="*/ 1227640 w 1256845"/>
                  <a:gd name="connsiteY7" fmla="*/ 1440321 h 1574796"/>
                  <a:gd name="connsiteX8" fmla="*/ 787398 w 1256845"/>
                  <a:gd name="connsiteY8" fmla="*/ 1574796 h 1574796"/>
                  <a:gd name="connsiteX9" fmla="*/ 0 w 1256845"/>
                  <a:gd name="connsiteY9" fmla="*/ 787398 h 1574796"/>
                  <a:gd name="connsiteX10" fmla="*/ 787398 w 1256845"/>
                  <a:gd name="connsiteY10" fmla="*/ 0 h 1574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845" h="1574796">
                    <a:moveTo>
                      <a:pt x="787398" y="0"/>
                    </a:moveTo>
                    <a:cubicBezTo>
                      <a:pt x="950474" y="0"/>
                      <a:pt x="1101970" y="49575"/>
                      <a:pt x="1227640" y="134475"/>
                    </a:cubicBezTo>
                    <a:lnTo>
                      <a:pt x="1256845" y="158571"/>
                    </a:lnTo>
                    <a:lnTo>
                      <a:pt x="1169517" y="230624"/>
                    </a:lnTo>
                    <a:cubicBezTo>
                      <a:pt x="1027026" y="373115"/>
                      <a:pt x="938893" y="569964"/>
                      <a:pt x="938893" y="787398"/>
                    </a:cubicBezTo>
                    <a:cubicBezTo>
                      <a:pt x="938893" y="1004832"/>
                      <a:pt x="1027026" y="1201682"/>
                      <a:pt x="1169517" y="1344173"/>
                    </a:cubicBezTo>
                    <a:lnTo>
                      <a:pt x="1256845" y="1416225"/>
                    </a:lnTo>
                    <a:lnTo>
                      <a:pt x="1227640" y="1440321"/>
                    </a:lnTo>
                    <a:cubicBezTo>
                      <a:pt x="1101970" y="1525222"/>
                      <a:pt x="950474" y="1574796"/>
                      <a:pt x="787398" y="1574796"/>
                    </a:cubicBezTo>
                    <a:cubicBezTo>
                      <a:pt x="352530" y="1574796"/>
                      <a:pt x="0" y="1222266"/>
                      <a:pt x="0" y="787398"/>
                    </a:cubicBezTo>
                    <a:cubicBezTo>
                      <a:pt x="0" y="352530"/>
                      <a:pt x="352530" y="0"/>
                      <a:pt x="787398" y="0"/>
                    </a:cubicBezTo>
                    <a:close/>
                  </a:path>
                </a:pathLst>
              </a:custGeom>
              <a:solidFill>
                <a:srgbClr val="FF99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8" name="手繪多邊形: 圖案 37">
                <a:extLst>
                  <a:ext uri="{FF2B5EF4-FFF2-40B4-BE49-F238E27FC236}">
                    <a16:creationId xmlns:a16="http://schemas.microsoft.com/office/drawing/2014/main" id="{DC98FD38-C52A-4E79-82CC-7746CF8A29CB}"/>
                  </a:ext>
                </a:extLst>
              </p:cNvPr>
              <p:cNvSpPr/>
              <p:nvPr/>
            </p:nvSpPr>
            <p:spPr>
              <a:xfrm>
                <a:off x="8876137" y="2951086"/>
                <a:ext cx="1256844" cy="1574796"/>
              </a:xfrm>
              <a:custGeom>
                <a:avLst/>
                <a:gdLst>
                  <a:gd name="connsiteX0" fmla="*/ 469446 w 1256844"/>
                  <a:gd name="connsiteY0" fmla="*/ 0 h 1574796"/>
                  <a:gd name="connsiteX1" fmla="*/ 1256844 w 1256844"/>
                  <a:gd name="connsiteY1" fmla="*/ 787398 h 1574796"/>
                  <a:gd name="connsiteX2" fmla="*/ 469446 w 1256844"/>
                  <a:gd name="connsiteY2" fmla="*/ 1574796 h 1574796"/>
                  <a:gd name="connsiteX3" fmla="*/ 29204 w 1256844"/>
                  <a:gd name="connsiteY3" fmla="*/ 1440321 h 1574796"/>
                  <a:gd name="connsiteX4" fmla="*/ 0 w 1256844"/>
                  <a:gd name="connsiteY4" fmla="*/ 1416225 h 1574796"/>
                  <a:gd name="connsiteX5" fmla="*/ 87328 w 1256844"/>
                  <a:gd name="connsiteY5" fmla="*/ 1344173 h 1574796"/>
                  <a:gd name="connsiteX6" fmla="*/ 317951 w 1256844"/>
                  <a:gd name="connsiteY6" fmla="*/ 787398 h 1574796"/>
                  <a:gd name="connsiteX7" fmla="*/ 87328 w 1256844"/>
                  <a:gd name="connsiteY7" fmla="*/ 230624 h 1574796"/>
                  <a:gd name="connsiteX8" fmla="*/ 0 w 1256844"/>
                  <a:gd name="connsiteY8" fmla="*/ 158571 h 1574796"/>
                  <a:gd name="connsiteX9" fmla="*/ 29204 w 1256844"/>
                  <a:gd name="connsiteY9" fmla="*/ 134475 h 1574796"/>
                  <a:gd name="connsiteX10" fmla="*/ 469446 w 1256844"/>
                  <a:gd name="connsiteY10" fmla="*/ 0 h 1574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56844" h="1574796">
                    <a:moveTo>
                      <a:pt x="469446" y="0"/>
                    </a:moveTo>
                    <a:cubicBezTo>
                      <a:pt x="904314" y="0"/>
                      <a:pt x="1256844" y="352530"/>
                      <a:pt x="1256844" y="787398"/>
                    </a:cubicBezTo>
                    <a:cubicBezTo>
                      <a:pt x="1256844" y="1222266"/>
                      <a:pt x="904314" y="1574796"/>
                      <a:pt x="469446" y="1574796"/>
                    </a:cubicBezTo>
                    <a:cubicBezTo>
                      <a:pt x="306371" y="1574796"/>
                      <a:pt x="154874" y="1525222"/>
                      <a:pt x="29204" y="1440321"/>
                    </a:cubicBezTo>
                    <a:lnTo>
                      <a:pt x="0" y="1416225"/>
                    </a:lnTo>
                    <a:lnTo>
                      <a:pt x="87328" y="1344173"/>
                    </a:lnTo>
                    <a:cubicBezTo>
                      <a:pt x="229819" y="1201682"/>
                      <a:pt x="317951" y="1004832"/>
                      <a:pt x="317951" y="787398"/>
                    </a:cubicBezTo>
                    <a:cubicBezTo>
                      <a:pt x="317951" y="569964"/>
                      <a:pt x="229819" y="373115"/>
                      <a:pt x="87328" y="230624"/>
                    </a:cubicBezTo>
                    <a:lnTo>
                      <a:pt x="0" y="158571"/>
                    </a:lnTo>
                    <a:lnTo>
                      <a:pt x="29204" y="134475"/>
                    </a:lnTo>
                    <a:cubicBezTo>
                      <a:pt x="154874" y="49575"/>
                      <a:pt x="306371" y="0"/>
                      <a:pt x="469446" y="0"/>
                    </a:cubicBezTo>
                    <a:close/>
                  </a:path>
                </a:pathLst>
              </a:custGeom>
              <a:solidFill>
                <a:srgbClr val="FF66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2" name="文字方塊 41">
                <a:extLst>
                  <a:ext uri="{FF2B5EF4-FFF2-40B4-BE49-F238E27FC236}">
                    <a16:creationId xmlns:a16="http://schemas.microsoft.com/office/drawing/2014/main" id="{04DF4A5B-C8A5-437C-8166-BB79F5881830}"/>
                  </a:ext>
                </a:extLst>
              </p:cNvPr>
              <p:cNvSpPr txBox="1"/>
              <p:nvPr/>
            </p:nvSpPr>
            <p:spPr>
              <a:xfrm>
                <a:off x="8662949" y="3352800"/>
                <a:ext cx="461665" cy="747328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dist"/>
                <a:r>
                  <a:rPr lang="zh-TW" altLang="en-US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媒合</a:t>
                </a:r>
              </a:p>
            </p:txBody>
          </p:sp>
        </p:grp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671CEB85-9B7E-4E45-961E-AEAA9CF39294}"/>
                </a:ext>
              </a:extLst>
            </p:cNvPr>
            <p:cNvSpPr txBox="1"/>
            <p:nvPr/>
          </p:nvSpPr>
          <p:spPr>
            <a:xfrm>
              <a:off x="8096522" y="3131793"/>
              <a:ext cx="461665" cy="11798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zh-TW" altLang="en-US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教師</a:t>
              </a:r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BC8A1EED-1603-49C6-BC89-7A2BF547525E}"/>
                </a:ext>
              </a:extLst>
            </p:cNvPr>
            <p:cNvSpPr txBox="1"/>
            <p:nvPr/>
          </p:nvSpPr>
          <p:spPr>
            <a:xfrm>
              <a:off x="9174362" y="3131793"/>
              <a:ext cx="461665" cy="11798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zh-TW" altLang="en-US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諮輔人員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98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 advClick="0" advTm="4000">
        <p159:morph option="byObject"/>
      </p:transition>
    </mc:Choice>
    <mc:Fallback xmlns="">
      <p:transition spd="slow" advClick="0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6AA61352-F4A2-3D80-074B-E54978F0278E}"/>
              </a:ext>
            </a:extLst>
          </p:cNvPr>
          <p:cNvSpPr/>
          <p:nvPr/>
        </p:nvSpPr>
        <p:spPr>
          <a:xfrm>
            <a:off x="5986652" y="4254501"/>
            <a:ext cx="33920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得隨時要求終止服務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DB40E88-A18E-ACE7-8659-FBF1CB6603FD}"/>
              </a:ext>
            </a:extLst>
          </p:cNvPr>
          <p:cNvSpPr/>
          <p:nvPr/>
        </p:nvSpPr>
        <p:spPr>
          <a:xfrm>
            <a:off x="6201688" y="2847391"/>
            <a:ext cx="3284949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出於個人自由意志</a:t>
            </a:r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倫理規範及保密責任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7354DB35-080C-4034-90A9-191AC69C9114}"/>
              </a:ext>
            </a:extLst>
          </p:cNvPr>
          <p:cNvSpPr/>
          <p:nvPr/>
        </p:nvSpPr>
        <p:spPr>
          <a:xfrm>
            <a:off x="2072288" y="2874284"/>
            <a:ext cx="80588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教師求助於本服務之決定應出於個人自由意志</a:t>
            </a:r>
          </a:p>
        </p:txBody>
      </p:sp>
      <p:sp>
        <p:nvSpPr>
          <p:cNvPr id="26" name="!!手繪多邊形: 圖案 25">
            <a:extLst>
              <a:ext uri="{FF2B5EF4-FFF2-40B4-BE49-F238E27FC236}">
                <a16:creationId xmlns:a16="http://schemas.microsoft.com/office/drawing/2014/main" id="{A75B412E-74DF-0AF6-CE10-24CD200E02C9}"/>
              </a:ext>
            </a:extLst>
          </p:cNvPr>
          <p:cNvSpPr/>
          <p:nvPr/>
        </p:nvSpPr>
        <p:spPr>
          <a:xfrm>
            <a:off x="1603780" y="2938326"/>
            <a:ext cx="339048" cy="339048"/>
          </a:xfrm>
          <a:custGeom>
            <a:avLst/>
            <a:gdLst>
              <a:gd name="connsiteX0" fmla="*/ 0 w 339048"/>
              <a:gd name="connsiteY0" fmla="*/ 0 h 339048"/>
              <a:gd name="connsiteX1" fmla="*/ 339048 w 339048"/>
              <a:gd name="connsiteY1" fmla="*/ 0 h 339048"/>
              <a:gd name="connsiteX2" fmla="*/ 339048 w 339048"/>
              <a:gd name="connsiteY2" fmla="*/ 339048 h 339048"/>
              <a:gd name="connsiteX3" fmla="*/ 0 w 339048"/>
              <a:gd name="connsiteY3" fmla="*/ 339048 h 339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048" h="339048">
                <a:moveTo>
                  <a:pt x="0" y="0"/>
                </a:moveTo>
                <a:lnTo>
                  <a:pt x="339048" y="0"/>
                </a:lnTo>
                <a:lnTo>
                  <a:pt x="339048" y="339048"/>
                </a:lnTo>
                <a:lnTo>
                  <a:pt x="0" y="339048"/>
                </a:ln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B18CE71-D193-472E-A888-1F0516F9432F}"/>
              </a:ext>
            </a:extLst>
          </p:cNvPr>
          <p:cNvSpPr/>
          <p:nvPr/>
        </p:nvSpPr>
        <p:spPr>
          <a:xfrm>
            <a:off x="2072288" y="4246100"/>
            <a:ext cx="80588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教師於諮商輔導過程中，得隨時要求終止服務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56EBC7D-7306-4ED1-AB3F-A50D66EEEFEF}"/>
              </a:ext>
            </a:extLst>
          </p:cNvPr>
          <p:cNvSpPr/>
          <p:nvPr/>
        </p:nvSpPr>
        <p:spPr>
          <a:xfrm>
            <a:off x="1603780" y="4323242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CAA3DFC-33F8-0E09-6CB3-45F25E91FD07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FD9C60BD-AC5A-9590-56FA-6E23A34DC265}"/>
              </a:ext>
            </a:extLst>
          </p:cNvPr>
          <p:cNvGrpSpPr/>
          <p:nvPr/>
        </p:nvGrpSpPr>
        <p:grpSpPr>
          <a:xfrm>
            <a:off x="5658338" y="3337824"/>
            <a:ext cx="875321" cy="1387626"/>
            <a:chOff x="4678348" y="2263862"/>
            <a:chExt cx="2296049" cy="3639875"/>
          </a:xfrm>
          <a:solidFill>
            <a:schemeClr val="bg1">
              <a:alpha val="0"/>
            </a:schemeClr>
          </a:solidFill>
        </p:grpSpPr>
        <p:sp>
          <p:nvSpPr>
            <p:cNvPr id="19" name="手繪多邊形: 圖案 18">
              <a:extLst>
                <a:ext uri="{FF2B5EF4-FFF2-40B4-BE49-F238E27FC236}">
                  <a16:creationId xmlns:a16="http://schemas.microsoft.com/office/drawing/2014/main" id="{ABD348F0-F671-A43C-B286-C939C81C522A}"/>
                </a:ext>
              </a:extLst>
            </p:cNvPr>
            <p:cNvSpPr/>
            <p:nvPr/>
          </p:nvSpPr>
          <p:spPr>
            <a:xfrm>
              <a:off x="5781597" y="2263862"/>
              <a:ext cx="644016" cy="644016"/>
            </a:xfrm>
            <a:custGeom>
              <a:avLst/>
              <a:gdLst>
                <a:gd name="connsiteX0" fmla="*/ 322008 w 644016"/>
                <a:gd name="connsiteY0" fmla="*/ 644017 h 644016"/>
                <a:gd name="connsiteX1" fmla="*/ 644017 w 644016"/>
                <a:gd name="connsiteY1" fmla="*/ 322008 h 644016"/>
                <a:gd name="connsiteX2" fmla="*/ 322008 w 644016"/>
                <a:gd name="connsiteY2" fmla="*/ 0 h 644016"/>
                <a:gd name="connsiteX3" fmla="*/ 0 w 644016"/>
                <a:gd name="connsiteY3" fmla="*/ 322008 h 644016"/>
                <a:gd name="connsiteX4" fmla="*/ 322008 w 644016"/>
                <a:gd name="connsiteY4" fmla="*/ 644017 h 64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016" h="644016">
                  <a:moveTo>
                    <a:pt x="322008" y="644017"/>
                  </a:moveTo>
                  <a:cubicBezTo>
                    <a:pt x="499849" y="644017"/>
                    <a:pt x="644017" y="499849"/>
                    <a:pt x="644017" y="322008"/>
                  </a:cubicBezTo>
                  <a:cubicBezTo>
                    <a:pt x="644017" y="144168"/>
                    <a:pt x="499849" y="0"/>
                    <a:pt x="322008" y="0"/>
                  </a:cubicBezTo>
                  <a:cubicBezTo>
                    <a:pt x="144167" y="0"/>
                    <a:pt x="0" y="144168"/>
                    <a:pt x="0" y="322008"/>
                  </a:cubicBezTo>
                  <a:cubicBezTo>
                    <a:pt x="0" y="499849"/>
                    <a:pt x="144167" y="644017"/>
                    <a:pt x="322008" y="644017"/>
                  </a:cubicBezTo>
                  <a:close/>
                </a:path>
              </a:pathLst>
            </a:custGeom>
            <a:grpFill/>
            <a:ln w="401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TW" altLang="en-US"/>
            </a:p>
          </p:txBody>
        </p:sp>
        <p:sp>
          <p:nvSpPr>
            <p:cNvPr id="20" name="手繪多邊形: 圖案 19">
              <a:extLst>
                <a:ext uri="{FF2B5EF4-FFF2-40B4-BE49-F238E27FC236}">
                  <a16:creationId xmlns:a16="http://schemas.microsoft.com/office/drawing/2014/main" id="{A9728C48-E457-8E15-7887-BC7FF379054E}"/>
                </a:ext>
              </a:extLst>
            </p:cNvPr>
            <p:cNvSpPr/>
            <p:nvPr/>
          </p:nvSpPr>
          <p:spPr>
            <a:xfrm>
              <a:off x="4678348" y="3005381"/>
              <a:ext cx="2296049" cy="2898356"/>
            </a:xfrm>
            <a:custGeom>
              <a:avLst/>
              <a:gdLst>
                <a:gd name="connsiteX0" fmla="*/ 1008016 w 2296049"/>
                <a:gd name="connsiteY0" fmla="*/ 661848 h 2898356"/>
                <a:gd name="connsiteX1" fmla="*/ 1008016 w 2296049"/>
                <a:gd name="connsiteY1" fmla="*/ 2898356 h 2898356"/>
                <a:gd name="connsiteX2" fmla="*/ 1330024 w 2296049"/>
                <a:gd name="connsiteY2" fmla="*/ 2898356 h 2898356"/>
                <a:gd name="connsiteX3" fmla="*/ 1330024 w 2296049"/>
                <a:gd name="connsiteY3" fmla="*/ 1449077 h 2898356"/>
                <a:gd name="connsiteX4" fmla="*/ 1491028 w 2296049"/>
                <a:gd name="connsiteY4" fmla="*/ 1449077 h 2898356"/>
                <a:gd name="connsiteX5" fmla="*/ 1491028 w 2296049"/>
                <a:gd name="connsiteY5" fmla="*/ 2898356 h 2898356"/>
                <a:gd name="connsiteX6" fmla="*/ 1813037 w 2296049"/>
                <a:gd name="connsiteY6" fmla="*/ 2898356 h 2898356"/>
                <a:gd name="connsiteX7" fmla="*/ 1813037 w 2296049"/>
                <a:gd name="connsiteY7" fmla="*/ 669697 h 2898356"/>
                <a:gd name="connsiteX8" fmla="*/ 1816599 w 2296049"/>
                <a:gd name="connsiteY8" fmla="*/ 665209 h 2898356"/>
                <a:gd name="connsiteX9" fmla="*/ 1821087 w 2296049"/>
                <a:gd name="connsiteY9" fmla="*/ 668771 h 2898356"/>
                <a:gd name="connsiteX10" fmla="*/ 1982091 w 2296049"/>
                <a:gd name="connsiteY10" fmla="*/ 1336334 h 2898356"/>
                <a:gd name="connsiteX11" fmla="*/ 2135045 w 2296049"/>
                <a:gd name="connsiteY11" fmla="*/ 1457087 h 2898356"/>
                <a:gd name="connsiteX12" fmla="*/ 2296049 w 2296049"/>
                <a:gd name="connsiteY12" fmla="*/ 1296083 h 2898356"/>
                <a:gd name="connsiteX13" fmla="*/ 2287999 w 2296049"/>
                <a:gd name="connsiteY13" fmla="*/ 1255832 h 2898356"/>
                <a:gd name="connsiteX14" fmla="*/ 2062593 w 2296049"/>
                <a:gd name="connsiteY14" fmla="*/ 297858 h 2898356"/>
                <a:gd name="connsiteX15" fmla="*/ 2014292 w 2296049"/>
                <a:gd name="connsiteY15" fmla="*/ 209305 h 2898356"/>
                <a:gd name="connsiteX16" fmla="*/ 1676183 w 2296049"/>
                <a:gd name="connsiteY16" fmla="*/ 32201 h 2898356"/>
                <a:gd name="connsiteX17" fmla="*/ 1410526 w 2296049"/>
                <a:gd name="connsiteY17" fmla="*/ 0 h 2898356"/>
                <a:gd name="connsiteX18" fmla="*/ 1144870 w 2296049"/>
                <a:gd name="connsiteY18" fmla="*/ 40251 h 2898356"/>
                <a:gd name="connsiteX19" fmla="*/ 971186 w 2296049"/>
                <a:gd name="connsiteY19" fmla="*/ 106786 h 2898356"/>
                <a:gd name="connsiteX20" fmla="*/ 912420 w 2296049"/>
                <a:gd name="connsiteY20" fmla="*/ 145346 h 2898356"/>
                <a:gd name="connsiteX21" fmla="*/ 899781 w 2296049"/>
                <a:gd name="connsiteY21" fmla="*/ 155168 h 2898356"/>
                <a:gd name="connsiteX22" fmla="*/ 899781 w 2296049"/>
                <a:gd name="connsiteY22" fmla="*/ 155933 h 2898356"/>
                <a:gd name="connsiteX23" fmla="*/ 854458 w 2296049"/>
                <a:gd name="connsiteY23" fmla="*/ 212525 h 2898356"/>
                <a:gd name="connsiteX24" fmla="*/ 630944 w 2296049"/>
                <a:gd name="connsiteY24" fmla="*/ 687488 h 2898356"/>
                <a:gd name="connsiteX25" fmla="*/ 162744 w 2296049"/>
                <a:gd name="connsiteY25" fmla="*/ 682979 h 2898356"/>
                <a:gd name="connsiteX26" fmla="*/ 9 w 2296049"/>
                <a:gd name="connsiteY26" fmla="*/ 842253 h 2898356"/>
                <a:gd name="connsiteX27" fmla="*/ 159283 w 2296049"/>
                <a:gd name="connsiteY27" fmla="*/ 1004988 h 2898356"/>
                <a:gd name="connsiteX28" fmla="*/ 731129 w 2296049"/>
                <a:gd name="connsiteY28" fmla="*/ 1010261 h 2898356"/>
                <a:gd name="connsiteX29" fmla="*/ 732860 w 2296049"/>
                <a:gd name="connsiteY29" fmla="*/ 1010261 h 2898356"/>
                <a:gd name="connsiteX30" fmla="*/ 878529 w 2296049"/>
                <a:gd name="connsiteY30" fmla="*/ 917683 h 2898356"/>
                <a:gd name="connsiteX31" fmla="*/ 1000489 w 2296049"/>
                <a:gd name="connsiteY31" fmla="*/ 660077 h 2898356"/>
                <a:gd name="connsiteX32" fmla="*/ 1005971 w 2296049"/>
                <a:gd name="connsiteY32" fmla="*/ 658543 h 2898356"/>
                <a:gd name="connsiteX33" fmla="*/ 1008016 w 2296049"/>
                <a:gd name="connsiteY33" fmla="*/ 661848 h 289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296049" h="2898356">
                  <a:moveTo>
                    <a:pt x="1008016" y="661848"/>
                  </a:moveTo>
                  <a:lnTo>
                    <a:pt x="1008016" y="2898356"/>
                  </a:lnTo>
                  <a:lnTo>
                    <a:pt x="1330024" y="2898356"/>
                  </a:lnTo>
                  <a:lnTo>
                    <a:pt x="1330024" y="1449077"/>
                  </a:lnTo>
                  <a:lnTo>
                    <a:pt x="1491028" y="1449077"/>
                  </a:lnTo>
                  <a:lnTo>
                    <a:pt x="1491028" y="2898356"/>
                  </a:lnTo>
                  <a:lnTo>
                    <a:pt x="1813037" y="2898356"/>
                  </a:lnTo>
                  <a:lnTo>
                    <a:pt x="1813037" y="669697"/>
                  </a:lnTo>
                  <a:cubicBezTo>
                    <a:pt x="1812783" y="667475"/>
                    <a:pt x="1814377" y="665466"/>
                    <a:pt x="1816599" y="665209"/>
                  </a:cubicBezTo>
                  <a:cubicBezTo>
                    <a:pt x="1818821" y="664951"/>
                    <a:pt x="1820829" y="666549"/>
                    <a:pt x="1821087" y="668771"/>
                  </a:cubicBezTo>
                  <a:lnTo>
                    <a:pt x="1982091" y="1336334"/>
                  </a:lnTo>
                  <a:cubicBezTo>
                    <a:pt x="2001069" y="1405779"/>
                    <a:pt x="2063092" y="1454745"/>
                    <a:pt x="2135045" y="1457087"/>
                  </a:cubicBezTo>
                  <a:cubicBezTo>
                    <a:pt x="2223855" y="1456822"/>
                    <a:pt x="2295783" y="1384893"/>
                    <a:pt x="2296049" y="1296083"/>
                  </a:cubicBezTo>
                  <a:cubicBezTo>
                    <a:pt x="2294157" y="1282519"/>
                    <a:pt x="2291469" y="1269079"/>
                    <a:pt x="2287999" y="1255832"/>
                  </a:cubicBezTo>
                  <a:lnTo>
                    <a:pt x="2062593" y="297858"/>
                  </a:lnTo>
                  <a:cubicBezTo>
                    <a:pt x="2054676" y="264562"/>
                    <a:pt x="2038000" y="233987"/>
                    <a:pt x="2014292" y="209305"/>
                  </a:cubicBezTo>
                  <a:cubicBezTo>
                    <a:pt x="1914453" y="128425"/>
                    <a:pt x="1799520" y="68221"/>
                    <a:pt x="1676183" y="32201"/>
                  </a:cubicBezTo>
                  <a:cubicBezTo>
                    <a:pt x="1588770" y="13557"/>
                    <a:pt x="1499864" y="2777"/>
                    <a:pt x="1410526" y="0"/>
                  </a:cubicBezTo>
                  <a:cubicBezTo>
                    <a:pt x="1320577" y="1550"/>
                    <a:pt x="1231240" y="15086"/>
                    <a:pt x="1144870" y="40251"/>
                  </a:cubicBezTo>
                  <a:cubicBezTo>
                    <a:pt x="1084541" y="55466"/>
                    <a:pt x="1026238" y="77801"/>
                    <a:pt x="971186" y="106786"/>
                  </a:cubicBezTo>
                  <a:cubicBezTo>
                    <a:pt x="950493" y="117875"/>
                    <a:pt x="930827" y="130776"/>
                    <a:pt x="912420" y="145346"/>
                  </a:cubicBezTo>
                  <a:lnTo>
                    <a:pt x="899781" y="155168"/>
                  </a:lnTo>
                  <a:lnTo>
                    <a:pt x="899781" y="155933"/>
                  </a:lnTo>
                  <a:cubicBezTo>
                    <a:pt x="880525" y="171063"/>
                    <a:pt x="865016" y="190428"/>
                    <a:pt x="854458" y="212525"/>
                  </a:cubicBezTo>
                  <a:lnTo>
                    <a:pt x="630944" y="687488"/>
                  </a:lnTo>
                  <a:lnTo>
                    <a:pt x="162744" y="682979"/>
                  </a:lnTo>
                  <a:cubicBezTo>
                    <a:pt x="73826" y="682026"/>
                    <a:pt x="963" y="753334"/>
                    <a:pt x="9" y="842253"/>
                  </a:cubicBezTo>
                  <a:cubicBezTo>
                    <a:pt x="-945" y="931171"/>
                    <a:pt x="70364" y="1004034"/>
                    <a:pt x="159283" y="1004988"/>
                  </a:cubicBezTo>
                  <a:lnTo>
                    <a:pt x="731129" y="1010261"/>
                  </a:lnTo>
                  <a:lnTo>
                    <a:pt x="732860" y="1010261"/>
                  </a:lnTo>
                  <a:cubicBezTo>
                    <a:pt x="795253" y="1010233"/>
                    <a:pt x="852011" y="974159"/>
                    <a:pt x="878529" y="917683"/>
                  </a:cubicBezTo>
                  <a:lnTo>
                    <a:pt x="1000489" y="660077"/>
                  </a:lnTo>
                  <a:cubicBezTo>
                    <a:pt x="1001580" y="658141"/>
                    <a:pt x="1004035" y="657452"/>
                    <a:pt x="1005971" y="658543"/>
                  </a:cubicBezTo>
                  <a:cubicBezTo>
                    <a:pt x="1007175" y="659223"/>
                    <a:pt x="1007948" y="660467"/>
                    <a:pt x="1008016" y="661848"/>
                  </a:cubicBezTo>
                  <a:close/>
                </a:path>
              </a:pathLst>
            </a:custGeom>
            <a:grpFill/>
            <a:ln w="401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TW" altLang="en-US"/>
            </a:p>
          </p:txBody>
        </p:sp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ED046209-6E4C-3B3E-6393-F2FB89E3DBBA}"/>
              </a:ext>
            </a:extLst>
          </p:cNvPr>
          <p:cNvGrpSpPr/>
          <p:nvPr/>
        </p:nvGrpSpPr>
        <p:grpSpPr>
          <a:xfrm>
            <a:off x="2679594" y="3539878"/>
            <a:ext cx="623680" cy="623680"/>
            <a:chOff x="1704258" y="2598601"/>
            <a:chExt cx="2145343" cy="2145343"/>
          </a:xfrm>
          <a:solidFill>
            <a:schemeClr val="bg1"/>
          </a:solidFill>
        </p:grpSpPr>
        <p:grpSp>
          <p:nvGrpSpPr>
            <p:cNvPr id="29" name="群組 28">
              <a:extLst>
                <a:ext uri="{FF2B5EF4-FFF2-40B4-BE49-F238E27FC236}">
                  <a16:creationId xmlns:a16="http://schemas.microsoft.com/office/drawing/2014/main" id="{2B51B1F9-040E-811C-FB68-51DAF953AFA0}"/>
                </a:ext>
              </a:extLst>
            </p:cNvPr>
            <p:cNvGrpSpPr/>
            <p:nvPr/>
          </p:nvGrpSpPr>
          <p:grpSpPr>
            <a:xfrm>
              <a:off x="1897979" y="2752427"/>
              <a:ext cx="1702132" cy="1702132"/>
              <a:chOff x="1818198" y="2752427"/>
              <a:chExt cx="1702132" cy="1702132"/>
            </a:xfrm>
            <a:grpFill/>
          </p:grpSpPr>
          <p:pic>
            <p:nvPicPr>
              <p:cNvPr id="37" name="!!手繪多邊形: 圖案 25" descr="兩顆心 以實心填滿">
                <a:extLst>
                  <a:ext uri="{FF2B5EF4-FFF2-40B4-BE49-F238E27FC236}">
                    <a16:creationId xmlns:a16="http://schemas.microsoft.com/office/drawing/2014/main" id="{DF53FA10-30EB-3366-72D3-A0FE6E3A1F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509042" y="3009886"/>
                <a:ext cx="611305" cy="611305"/>
              </a:xfrm>
              <a:prstGeom prst="rect">
                <a:avLst/>
              </a:prstGeom>
            </p:spPr>
          </p:pic>
          <p:pic>
            <p:nvPicPr>
              <p:cNvPr id="38" name="圖形 37" descr="慈善事業 以實心填滿">
                <a:extLst>
                  <a:ext uri="{FF2B5EF4-FFF2-40B4-BE49-F238E27FC236}">
                    <a16:creationId xmlns:a16="http://schemas.microsoft.com/office/drawing/2014/main" id="{203C85C0-60D4-21B2-EE09-EF156659ED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818198" y="2752427"/>
                <a:ext cx="1702132" cy="1702132"/>
              </a:xfrm>
              <a:custGeom>
                <a:avLst/>
                <a:gdLst>
                  <a:gd name="connsiteX0" fmla="*/ 809937 w 2781077"/>
                  <a:gd name="connsiteY0" fmla="*/ 384083 h 2781077"/>
                  <a:gd name="connsiteX1" fmla="*/ 809937 w 2781077"/>
                  <a:gd name="connsiteY1" fmla="*/ 1469565 h 2781077"/>
                  <a:gd name="connsiteX2" fmla="*/ 2137292 w 2781077"/>
                  <a:gd name="connsiteY2" fmla="*/ 1469565 h 2781077"/>
                  <a:gd name="connsiteX3" fmla="*/ 2137292 w 2781077"/>
                  <a:gd name="connsiteY3" fmla="*/ 384083 h 2781077"/>
                  <a:gd name="connsiteX4" fmla="*/ 0 w 2781077"/>
                  <a:gd name="connsiteY4" fmla="*/ 0 h 2781077"/>
                  <a:gd name="connsiteX5" fmla="*/ 2781077 w 2781077"/>
                  <a:gd name="connsiteY5" fmla="*/ 0 h 2781077"/>
                  <a:gd name="connsiteX6" fmla="*/ 2781077 w 2781077"/>
                  <a:gd name="connsiteY6" fmla="*/ 2781077 h 2781077"/>
                  <a:gd name="connsiteX7" fmla="*/ 0 w 2781077"/>
                  <a:gd name="connsiteY7" fmla="*/ 2781077 h 2781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81077" h="2781077">
                    <a:moveTo>
                      <a:pt x="809937" y="384083"/>
                    </a:moveTo>
                    <a:lnTo>
                      <a:pt x="809937" y="1469565"/>
                    </a:lnTo>
                    <a:lnTo>
                      <a:pt x="2137292" y="1469565"/>
                    </a:lnTo>
                    <a:lnTo>
                      <a:pt x="2137292" y="384083"/>
                    </a:lnTo>
                    <a:close/>
                    <a:moveTo>
                      <a:pt x="0" y="0"/>
                    </a:moveTo>
                    <a:lnTo>
                      <a:pt x="2781077" y="0"/>
                    </a:lnTo>
                    <a:lnTo>
                      <a:pt x="2781077" y="2781077"/>
                    </a:lnTo>
                    <a:lnTo>
                      <a:pt x="0" y="2781077"/>
                    </a:lnTo>
                    <a:close/>
                  </a:path>
                </a:pathLst>
              </a:custGeom>
            </p:spPr>
          </p:pic>
        </p:grpSp>
        <p:sp>
          <p:nvSpPr>
            <p:cNvPr id="34" name="橢圓 33">
              <a:extLst>
                <a:ext uri="{FF2B5EF4-FFF2-40B4-BE49-F238E27FC236}">
                  <a16:creationId xmlns:a16="http://schemas.microsoft.com/office/drawing/2014/main" id="{1FE60005-1A39-8E88-C0E1-A50E8617062F}"/>
                </a:ext>
              </a:extLst>
            </p:cNvPr>
            <p:cNvSpPr/>
            <p:nvPr/>
          </p:nvSpPr>
          <p:spPr>
            <a:xfrm>
              <a:off x="1704258" y="2598601"/>
              <a:ext cx="2145343" cy="2145343"/>
            </a:xfrm>
            <a:prstGeom prst="ellipse">
              <a:avLst/>
            </a:prstGeom>
            <a:grpFill/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E94D4AAA-6EE9-DE61-2742-808A000F792E}"/>
              </a:ext>
            </a:extLst>
          </p:cNvPr>
          <p:cNvGrpSpPr/>
          <p:nvPr/>
        </p:nvGrpSpPr>
        <p:grpSpPr>
          <a:xfrm>
            <a:off x="8593114" y="3539878"/>
            <a:ext cx="607452" cy="607452"/>
            <a:chOff x="8243658" y="2578714"/>
            <a:chExt cx="2145343" cy="2145343"/>
          </a:xfrm>
          <a:solidFill>
            <a:schemeClr val="bg1"/>
          </a:solidFill>
        </p:grpSpPr>
        <p:pic>
          <p:nvPicPr>
            <p:cNvPr id="40" name="圖形 39" descr="禁止觸摸 以實心填滿">
              <a:extLst>
                <a:ext uri="{FF2B5EF4-FFF2-40B4-BE49-F238E27FC236}">
                  <a16:creationId xmlns:a16="http://schemas.microsoft.com/office/drawing/2014/main" id="{FAED899A-8E04-3870-FD4F-3EFDBD1EF0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8590945" y="2905010"/>
              <a:ext cx="1492750" cy="1492750"/>
            </a:xfrm>
            <a:prstGeom prst="rect">
              <a:avLst/>
            </a:prstGeom>
          </p:spPr>
        </p:pic>
        <p:sp>
          <p:nvSpPr>
            <p:cNvPr id="41" name="橢圓 40">
              <a:extLst>
                <a:ext uri="{FF2B5EF4-FFF2-40B4-BE49-F238E27FC236}">
                  <a16:creationId xmlns:a16="http://schemas.microsoft.com/office/drawing/2014/main" id="{7918C336-6737-6DE6-0D8D-BB12FCAF4489}"/>
                </a:ext>
              </a:extLst>
            </p:cNvPr>
            <p:cNvSpPr/>
            <p:nvPr/>
          </p:nvSpPr>
          <p:spPr>
            <a:xfrm>
              <a:off x="8243658" y="2578714"/>
              <a:ext cx="2145343" cy="2145343"/>
            </a:xfrm>
            <a:prstGeom prst="ellipse">
              <a:avLst/>
            </a:prstGeom>
            <a:grpFill/>
            <a:ln w="1270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945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倫理規範及保密責任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7354DB35-080C-4034-90A9-191AC69C9114}"/>
              </a:ext>
            </a:extLst>
          </p:cNvPr>
          <p:cNvSpPr/>
          <p:nvPr/>
        </p:nvSpPr>
        <p:spPr>
          <a:xfrm>
            <a:off x="1295497" y="4958286"/>
            <a:ext cx="3284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出於個人自由意志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B18CE71-D193-472E-A888-1F0516F9432F}"/>
              </a:ext>
            </a:extLst>
          </p:cNvPr>
          <p:cNvSpPr/>
          <p:nvPr/>
        </p:nvSpPr>
        <p:spPr>
          <a:xfrm>
            <a:off x="7748832" y="4958286"/>
            <a:ext cx="33920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得隨時要求終止服務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CAA3DFC-33F8-0E09-6CB3-45F25E91FD07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id="{92ECBDD3-4441-2530-FCC9-C7DDB77EB9AE}"/>
              </a:ext>
            </a:extLst>
          </p:cNvPr>
          <p:cNvGrpSpPr/>
          <p:nvPr/>
        </p:nvGrpSpPr>
        <p:grpSpPr>
          <a:xfrm>
            <a:off x="4678348" y="2263862"/>
            <a:ext cx="2296049" cy="3639875"/>
            <a:chOff x="4678348" y="2263862"/>
            <a:chExt cx="2296049" cy="3639875"/>
          </a:xfrm>
        </p:grpSpPr>
        <p:sp>
          <p:nvSpPr>
            <p:cNvPr id="15" name="手繪多邊形: 圖案 14">
              <a:extLst>
                <a:ext uri="{FF2B5EF4-FFF2-40B4-BE49-F238E27FC236}">
                  <a16:creationId xmlns:a16="http://schemas.microsoft.com/office/drawing/2014/main" id="{6A59452A-7155-BD9E-C325-FA3EE16174FD}"/>
                </a:ext>
              </a:extLst>
            </p:cNvPr>
            <p:cNvSpPr/>
            <p:nvPr/>
          </p:nvSpPr>
          <p:spPr>
            <a:xfrm>
              <a:off x="5781597" y="2263862"/>
              <a:ext cx="644016" cy="644016"/>
            </a:xfrm>
            <a:custGeom>
              <a:avLst/>
              <a:gdLst>
                <a:gd name="connsiteX0" fmla="*/ 322008 w 644016"/>
                <a:gd name="connsiteY0" fmla="*/ 644017 h 644016"/>
                <a:gd name="connsiteX1" fmla="*/ 644017 w 644016"/>
                <a:gd name="connsiteY1" fmla="*/ 322008 h 644016"/>
                <a:gd name="connsiteX2" fmla="*/ 322008 w 644016"/>
                <a:gd name="connsiteY2" fmla="*/ 0 h 644016"/>
                <a:gd name="connsiteX3" fmla="*/ 0 w 644016"/>
                <a:gd name="connsiteY3" fmla="*/ 322008 h 644016"/>
                <a:gd name="connsiteX4" fmla="*/ 322008 w 644016"/>
                <a:gd name="connsiteY4" fmla="*/ 644017 h 64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016" h="644016">
                  <a:moveTo>
                    <a:pt x="322008" y="644017"/>
                  </a:moveTo>
                  <a:cubicBezTo>
                    <a:pt x="499849" y="644017"/>
                    <a:pt x="644017" y="499849"/>
                    <a:pt x="644017" y="322008"/>
                  </a:cubicBezTo>
                  <a:cubicBezTo>
                    <a:pt x="644017" y="144168"/>
                    <a:pt x="499849" y="0"/>
                    <a:pt x="322008" y="0"/>
                  </a:cubicBezTo>
                  <a:cubicBezTo>
                    <a:pt x="144167" y="0"/>
                    <a:pt x="0" y="144168"/>
                    <a:pt x="0" y="322008"/>
                  </a:cubicBezTo>
                  <a:cubicBezTo>
                    <a:pt x="0" y="499849"/>
                    <a:pt x="144167" y="644017"/>
                    <a:pt x="322008" y="644017"/>
                  </a:cubicBezTo>
                  <a:close/>
                </a:path>
              </a:pathLst>
            </a:custGeom>
            <a:solidFill>
              <a:srgbClr val="FF9900"/>
            </a:solidFill>
            <a:ln w="401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TW" altLang="en-US"/>
            </a:p>
          </p:txBody>
        </p:sp>
        <p:sp>
          <p:nvSpPr>
            <p:cNvPr id="17" name="手繪多邊形: 圖案 16">
              <a:extLst>
                <a:ext uri="{FF2B5EF4-FFF2-40B4-BE49-F238E27FC236}">
                  <a16:creationId xmlns:a16="http://schemas.microsoft.com/office/drawing/2014/main" id="{BE941248-25AF-26A4-39AB-82BE914EFEE4}"/>
                </a:ext>
              </a:extLst>
            </p:cNvPr>
            <p:cNvSpPr/>
            <p:nvPr/>
          </p:nvSpPr>
          <p:spPr>
            <a:xfrm>
              <a:off x="4678348" y="3005381"/>
              <a:ext cx="2296049" cy="2898356"/>
            </a:xfrm>
            <a:custGeom>
              <a:avLst/>
              <a:gdLst>
                <a:gd name="connsiteX0" fmla="*/ 1008016 w 2296049"/>
                <a:gd name="connsiteY0" fmla="*/ 661848 h 2898356"/>
                <a:gd name="connsiteX1" fmla="*/ 1008016 w 2296049"/>
                <a:gd name="connsiteY1" fmla="*/ 2898356 h 2898356"/>
                <a:gd name="connsiteX2" fmla="*/ 1330024 w 2296049"/>
                <a:gd name="connsiteY2" fmla="*/ 2898356 h 2898356"/>
                <a:gd name="connsiteX3" fmla="*/ 1330024 w 2296049"/>
                <a:gd name="connsiteY3" fmla="*/ 1449077 h 2898356"/>
                <a:gd name="connsiteX4" fmla="*/ 1491028 w 2296049"/>
                <a:gd name="connsiteY4" fmla="*/ 1449077 h 2898356"/>
                <a:gd name="connsiteX5" fmla="*/ 1491028 w 2296049"/>
                <a:gd name="connsiteY5" fmla="*/ 2898356 h 2898356"/>
                <a:gd name="connsiteX6" fmla="*/ 1813037 w 2296049"/>
                <a:gd name="connsiteY6" fmla="*/ 2898356 h 2898356"/>
                <a:gd name="connsiteX7" fmla="*/ 1813037 w 2296049"/>
                <a:gd name="connsiteY7" fmla="*/ 669697 h 2898356"/>
                <a:gd name="connsiteX8" fmla="*/ 1816599 w 2296049"/>
                <a:gd name="connsiteY8" fmla="*/ 665209 h 2898356"/>
                <a:gd name="connsiteX9" fmla="*/ 1821087 w 2296049"/>
                <a:gd name="connsiteY9" fmla="*/ 668771 h 2898356"/>
                <a:gd name="connsiteX10" fmla="*/ 1982091 w 2296049"/>
                <a:gd name="connsiteY10" fmla="*/ 1336334 h 2898356"/>
                <a:gd name="connsiteX11" fmla="*/ 2135045 w 2296049"/>
                <a:gd name="connsiteY11" fmla="*/ 1457087 h 2898356"/>
                <a:gd name="connsiteX12" fmla="*/ 2296049 w 2296049"/>
                <a:gd name="connsiteY12" fmla="*/ 1296083 h 2898356"/>
                <a:gd name="connsiteX13" fmla="*/ 2287999 w 2296049"/>
                <a:gd name="connsiteY13" fmla="*/ 1255832 h 2898356"/>
                <a:gd name="connsiteX14" fmla="*/ 2062593 w 2296049"/>
                <a:gd name="connsiteY14" fmla="*/ 297858 h 2898356"/>
                <a:gd name="connsiteX15" fmla="*/ 2014292 w 2296049"/>
                <a:gd name="connsiteY15" fmla="*/ 209305 h 2898356"/>
                <a:gd name="connsiteX16" fmla="*/ 1676183 w 2296049"/>
                <a:gd name="connsiteY16" fmla="*/ 32201 h 2898356"/>
                <a:gd name="connsiteX17" fmla="*/ 1410526 w 2296049"/>
                <a:gd name="connsiteY17" fmla="*/ 0 h 2898356"/>
                <a:gd name="connsiteX18" fmla="*/ 1144870 w 2296049"/>
                <a:gd name="connsiteY18" fmla="*/ 40251 h 2898356"/>
                <a:gd name="connsiteX19" fmla="*/ 971186 w 2296049"/>
                <a:gd name="connsiteY19" fmla="*/ 106786 h 2898356"/>
                <a:gd name="connsiteX20" fmla="*/ 912420 w 2296049"/>
                <a:gd name="connsiteY20" fmla="*/ 145346 h 2898356"/>
                <a:gd name="connsiteX21" fmla="*/ 899781 w 2296049"/>
                <a:gd name="connsiteY21" fmla="*/ 155168 h 2898356"/>
                <a:gd name="connsiteX22" fmla="*/ 899781 w 2296049"/>
                <a:gd name="connsiteY22" fmla="*/ 155933 h 2898356"/>
                <a:gd name="connsiteX23" fmla="*/ 854458 w 2296049"/>
                <a:gd name="connsiteY23" fmla="*/ 212525 h 2898356"/>
                <a:gd name="connsiteX24" fmla="*/ 630944 w 2296049"/>
                <a:gd name="connsiteY24" fmla="*/ 687488 h 2898356"/>
                <a:gd name="connsiteX25" fmla="*/ 162744 w 2296049"/>
                <a:gd name="connsiteY25" fmla="*/ 682979 h 2898356"/>
                <a:gd name="connsiteX26" fmla="*/ 9 w 2296049"/>
                <a:gd name="connsiteY26" fmla="*/ 842253 h 2898356"/>
                <a:gd name="connsiteX27" fmla="*/ 159283 w 2296049"/>
                <a:gd name="connsiteY27" fmla="*/ 1004988 h 2898356"/>
                <a:gd name="connsiteX28" fmla="*/ 731129 w 2296049"/>
                <a:gd name="connsiteY28" fmla="*/ 1010261 h 2898356"/>
                <a:gd name="connsiteX29" fmla="*/ 732860 w 2296049"/>
                <a:gd name="connsiteY29" fmla="*/ 1010261 h 2898356"/>
                <a:gd name="connsiteX30" fmla="*/ 878529 w 2296049"/>
                <a:gd name="connsiteY30" fmla="*/ 917683 h 2898356"/>
                <a:gd name="connsiteX31" fmla="*/ 1000489 w 2296049"/>
                <a:gd name="connsiteY31" fmla="*/ 660077 h 2898356"/>
                <a:gd name="connsiteX32" fmla="*/ 1005971 w 2296049"/>
                <a:gd name="connsiteY32" fmla="*/ 658543 h 2898356"/>
                <a:gd name="connsiteX33" fmla="*/ 1008016 w 2296049"/>
                <a:gd name="connsiteY33" fmla="*/ 661848 h 2898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296049" h="2898356">
                  <a:moveTo>
                    <a:pt x="1008016" y="661848"/>
                  </a:moveTo>
                  <a:lnTo>
                    <a:pt x="1008016" y="2898356"/>
                  </a:lnTo>
                  <a:lnTo>
                    <a:pt x="1330024" y="2898356"/>
                  </a:lnTo>
                  <a:lnTo>
                    <a:pt x="1330024" y="1449077"/>
                  </a:lnTo>
                  <a:lnTo>
                    <a:pt x="1491028" y="1449077"/>
                  </a:lnTo>
                  <a:lnTo>
                    <a:pt x="1491028" y="2898356"/>
                  </a:lnTo>
                  <a:lnTo>
                    <a:pt x="1813037" y="2898356"/>
                  </a:lnTo>
                  <a:lnTo>
                    <a:pt x="1813037" y="669697"/>
                  </a:lnTo>
                  <a:cubicBezTo>
                    <a:pt x="1812783" y="667475"/>
                    <a:pt x="1814377" y="665466"/>
                    <a:pt x="1816599" y="665209"/>
                  </a:cubicBezTo>
                  <a:cubicBezTo>
                    <a:pt x="1818821" y="664951"/>
                    <a:pt x="1820829" y="666549"/>
                    <a:pt x="1821087" y="668771"/>
                  </a:cubicBezTo>
                  <a:lnTo>
                    <a:pt x="1982091" y="1336334"/>
                  </a:lnTo>
                  <a:cubicBezTo>
                    <a:pt x="2001069" y="1405779"/>
                    <a:pt x="2063092" y="1454745"/>
                    <a:pt x="2135045" y="1457087"/>
                  </a:cubicBezTo>
                  <a:cubicBezTo>
                    <a:pt x="2223855" y="1456822"/>
                    <a:pt x="2295783" y="1384893"/>
                    <a:pt x="2296049" y="1296083"/>
                  </a:cubicBezTo>
                  <a:cubicBezTo>
                    <a:pt x="2294157" y="1282519"/>
                    <a:pt x="2291469" y="1269079"/>
                    <a:pt x="2287999" y="1255832"/>
                  </a:cubicBezTo>
                  <a:lnTo>
                    <a:pt x="2062593" y="297858"/>
                  </a:lnTo>
                  <a:cubicBezTo>
                    <a:pt x="2054676" y="264562"/>
                    <a:pt x="2038000" y="233987"/>
                    <a:pt x="2014292" y="209305"/>
                  </a:cubicBezTo>
                  <a:cubicBezTo>
                    <a:pt x="1914453" y="128425"/>
                    <a:pt x="1799520" y="68221"/>
                    <a:pt x="1676183" y="32201"/>
                  </a:cubicBezTo>
                  <a:cubicBezTo>
                    <a:pt x="1588770" y="13557"/>
                    <a:pt x="1499864" y="2777"/>
                    <a:pt x="1410526" y="0"/>
                  </a:cubicBezTo>
                  <a:cubicBezTo>
                    <a:pt x="1320577" y="1550"/>
                    <a:pt x="1231240" y="15086"/>
                    <a:pt x="1144870" y="40251"/>
                  </a:cubicBezTo>
                  <a:cubicBezTo>
                    <a:pt x="1084541" y="55466"/>
                    <a:pt x="1026238" y="77801"/>
                    <a:pt x="971186" y="106786"/>
                  </a:cubicBezTo>
                  <a:cubicBezTo>
                    <a:pt x="950493" y="117875"/>
                    <a:pt x="930827" y="130776"/>
                    <a:pt x="912420" y="145346"/>
                  </a:cubicBezTo>
                  <a:lnTo>
                    <a:pt x="899781" y="155168"/>
                  </a:lnTo>
                  <a:lnTo>
                    <a:pt x="899781" y="155933"/>
                  </a:lnTo>
                  <a:cubicBezTo>
                    <a:pt x="880525" y="171063"/>
                    <a:pt x="865016" y="190428"/>
                    <a:pt x="854458" y="212525"/>
                  </a:cubicBezTo>
                  <a:lnTo>
                    <a:pt x="630944" y="687488"/>
                  </a:lnTo>
                  <a:lnTo>
                    <a:pt x="162744" y="682979"/>
                  </a:lnTo>
                  <a:cubicBezTo>
                    <a:pt x="73826" y="682026"/>
                    <a:pt x="963" y="753334"/>
                    <a:pt x="9" y="842253"/>
                  </a:cubicBezTo>
                  <a:cubicBezTo>
                    <a:pt x="-945" y="931171"/>
                    <a:pt x="70364" y="1004034"/>
                    <a:pt x="159283" y="1004988"/>
                  </a:cubicBezTo>
                  <a:lnTo>
                    <a:pt x="731129" y="1010261"/>
                  </a:lnTo>
                  <a:lnTo>
                    <a:pt x="732860" y="1010261"/>
                  </a:lnTo>
                  <a:cubicBezTo>
                    <a:pt x="795253" y="1010233"/>
                    <a:pt x="852011" y="974159"/>
                    <a:pt x="878529" y="917683"/>
                  </a:cubicBezTo>
                  <a:lnTo>
                    <a:pt x="1000489" y="660077"/>
                  </a:lnTo>
                  <a:cubicBezTo>
                    <a:pt x="1001580" y="658141"/>
                    <a:pt x="1004035" y="657452"/>
                    <a:pt x="1005971" y="658543"/>
                  </a:cubicBezTo>
                  <a:cubicBezTo>
                    <a:pt x="1007175" y="659223"/>
                    <a:pt x="1007948" y="660467"/>
                    <a:pt x="1008016" y="661848"/>
                  </a:cubicBezTo>
                  <a:close/>
                </a:path>
              </a:pathLst>
            </a:custGeom>
            <a:solidFill>
              <a:srgbClr val="FF9900"/>
            </a:solidFill>
            <a:ln w="401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TW" altLang="en-US"/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49B6712F-07E3-2221-8BBD-AFB046264BD0}"/>
              </a:ext>
            </a:extLst>
          </p:cNvPr>
          <p:cNvGrpSpPr/>
          <p:nvPr/>
        </p:nvGrpSpPr>
        <p:grpSpPr>
          <a:xfrm>
            <a:off x="1704258" y="2598601"/>
            <a:ext cx="2145343" cy="2145343"/>
            <a:chOff x="1704258" y="2598601"/>
            <a:chExt cx="2145343" cy="2145343"/>
          </a:xfrm>
        </p:grpSpPr>
        <p:grpSp>
          <p:nvGrpSpPr>
            <p:cNvPr id="28" name="群組 27">
              <a:extLst>
                <a:ext uri="{FF2B5EF4-FFF2-40B4-BE49-F238E27FC236}">
                  <a16:creationId xmlns:a16="http://schemas.microsoft.com/office/drawing/2014/main" id="{CEE1381B-2696-21D2-F4E0-E31F7D36BC56}"/>
                </a:ext>
              </a:extLst>
            </p:cNvPr>
            <p:cNvGrpSpPr/>
            <p:nvPr/>
          </p:nvGrpSpPr>
          <p:grpSpPr>
            <a:xfrm>
              <a:off x="1897979" y="2752427"/>
              <a:ext cx="1702132" cy="1702132"/>
              <a:chOff x="1818198" y="2752427"/>
              <a:chExt cx="1702132" cy="1702132"/>
            </a:xfrm>
          </p:grpSpPr>
          <p:pic>
            <p:nvPicPr>
              <p:cNvPr id="6" name="!!手繪多邊形: 圖案 25" descr="兩顆心 以實心填滿">
                <a:extLst>
                  <a:ext uri="{FF2B5EF4-FFF2-40B4-BE49-F238E27FC236}">
                    <a16:creationId xmlns:a16="http://schemas.microsoft.com/office/drawing/2014/main" id="{0A92C5BC-AFF4-9BED-FE61-38CDDFBECB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509042" y="3009886"/>
                <a:ext cx="611305" cy="611305"/>
              </a:xfrm>
              <a:prstGeom prst="rect">
                <a:avLst/>
              </a:prstGeom>
            </p:spPr>
          </p:pic>
          <p:pic>
            <p:nvPicPr>
              <p:cNvPr id="24" name="圖形 23" descr="慈善事業 以實心填滿">
                <a:extLst>
                  <a:ext uri="{FF2B5EF4-FFF2-40B4-BE49-F238E27FC236}">
                    <a16:creationId xmlns:a16="http://schemas.microsoft.com/office/drawing/2014/main" id="{B724B874-F022-C4F2-A5B5-BC2217987A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1818198" y="2752427"/>
                <a:ext cx="1702132" cy="1702132"/>
              </a:xfrm>
              <a:custGeom>
                <a:avLst/>
                <a:gdLst>
                  <a:gd name="connsiteX0" fmla="*/ 809937 w 2781077"/>
                  <a:gd name="connsiteY0" fmla="*/ 384083 h 2781077"/>
                  <a:gd name="connsiteX1" fmla="*/ 809937 w 2781077"/>
                  <a:gd name="connsiteY1" fmla="*/ 1469565 h 2781077"/>
                  <a:gd name="connsiteX2" fmla="*/ 2137292 w 2781077"/>
                  <a:gd name="connsiteY2" fmla="*/ 1469565 h 2781077"/>
                  <a:gd name="connsiteX3" fmla="*/ 2137292 w 2781077"/>
                  <a:gd name="connsiteY3" fmla="*/ 384083 h 2781077"/>
                  <a:gd name="connsiteX4" fmla="*/ 0 w 2781077"/>
                  <a:gd name="connsiteY4" fmla="*/ 0 h 2781077"/>
                  <a:gd name="connsiteX5" fmla="*/ 2781077 w 2781077"/>
                  <a:gd name="connsiteY5" fmla="*/ 0 h 2781077"/>
                  <a:gd name="connsiteX6" fmla="*/ 2781077 w 2781077"/>
                  <a:gd name="connsiteY6" fmla="*/ 2781077 h 2781077"/>
                  <a:gd name="connsiteX7" fmla="*/ 0 w 2781077"/>
                  <a:gd name="connsiteY7" fmla="*/ 2781077 h 2781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81077" h="2781077">
                    <a:moveTo>
                      <a:pt x="809937" y="384083"/>
                    </a:moveTo>
                    <a:lnTo>
                      <a:pt x="809937" y="1469565"/>
                    </a:lnTo>
                    <a:lnTo>
                      <a:pt x="2137292" y="1469565"/>
                    </a:lnTo>
                    <a:lnTo>
                      <a:pt x="2137292" y="384083"/>
                    </a:lnTo>
                    <a:close/>
                    <a:moveTo>
                      <a:pt x="0" y="0"/>
                    </a:moveTo>
                    <a:lnTo>
                      <a:pt x="2781077" y="0"/>
                    </a:lnTo>
                    <a:lnTo>
                      <a:pt x="2781077" y="2781077"/>
                    </a:lnTo>
                    <a:lnTo>
                      <a:pt x="0" y="2781077"/>
                    </a:lnTo>
                    <a:close/>
                  </a:path>
                </a:pathLst>
              </a:custGeom>
            </p:spPr>
          </p:pic>
        </p:grp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65402C37-6A1B-3D0F-56AE-7977E96A12E7}"/>
                </a:ext>
              </a:extLst>
            </p:cNvPr>
            <p:cNvSpPr/>
            <p:nvPr/>
          </p:nvSpPr>
          <p:spPr>
            <a:xfrm>
              <a:off x="1704258" y="2598601"/>
              <a:ext cx="2145343" cy="2145343"/>
            </a:xfrm>
            <a:prstGeom prst="ellipse">
              <a:avLst/>
            </a:prstGeom>
            <a:noFill/>
            <a:ln w="12700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732045D4-B161-E5E2-97CF-6656ADE14C8E}"/>
              </a:ext>
            </a:extLst>
          </p:cNvPr>
          <p:cNvGrpSpPr/>
          <p:nvPr/>
        </p:nvGrpSpPr>
        <p:grpSpPr>
          <a:xfrm>
            <a:off x="8243658" y="2578714"/>
            <a:ext cx="2145343" cy="2145343"/>
            <a:chOff x="8243658" y="2578714"/>
            <a:chExt cx="2145343" cy="2145343"/>
          </a:xfrm>
        </p:grpSpPr>
        <p:pic>
          <p:nvPicPr>
            <p:cNvPr id="7" name="圖形 6" descr="禁止觸摸 以實心填滿">
              <a:extLst>
                <a:ext uri="{FF2B5EF4-FFF2-40B4-BE49-F238E27FC236}">
                  <a16:creationId xmlns:a16="http://schemas.microsoft.com/office/drawing/2014/main" id="{D11E78AA-C55A-D85D-F5A8-7CC60ED2E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8590945" y="2905010"/>
              <a:ext cx="1492750" cy="1492750"/>
            </a:xfrm>
            <a:prstGeom prst="rect">
              <a:avLst/>
            </a:prstGeom>
          </p:spPr>
        </p:pic>
        <p:sp>
          <p:nvSpPr>
            <p:cNvPr id="34" name="橢圓 33">
              <a:extLst>
                <a:ext uri="{FF2B5EF4-FFF2-40B4-BE49-F238E27FC236}">
                  <a16:creationId xmlns:a16="http://schemas.microsoft.com/office/drawing/2014/main" id="{9FDA341F-F8CC-B935-47B1-844D765F79C0}"/>
                </a:ext>
              </a:extLst>
            </p:cNvPr>
            <p:cNvSpPr/>
            <p:nvPr/>
          </p:nvSpPr>
          <p:spPr>
            <a:xfrm>
              <a:off x="8243658" y="2578714"/>
              <a:ext cx="2145343" cy="2145343"/>
            </a:xfrm>
            <a:prstGeom prst="ellipse">
              <a:avLst/>
            </a:prstGeom>
            <a:noFill/>
            <a:ln w="127000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8376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!!圖形 20" descr="鑰匙">
            <a:extLst>
              <a:ext uri="{FF2B5EF4-FFF2-40B4-BE49-F238E27FC236}">
                <a16:creationId xmlns:a16="http://schemas.microsoft.com/office/drawing/2014/main" id="{D2ED0B03-E4CA-4574-AAD9-77A53D9DC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46318" y="3289462"/>
            <a:ext cx="1800000" cy="1800000"/>
          </a:xfrm>
          <a:prstGeom prst="rect">
            <a:avLst/>
          </a:prstGeom>
        </p:spPr>
      </p:pic>
      <p:pic>
        <p:nvPicPr>
          <p:cNvPr id="27" name="!!圖形 26" descr="鎖">
            <a:extLst>
              <a:ext uri="{FF2B5EF4-FFF2-40B4-BE49-F238E27FC236}">
                <a16:creationId xmlns:a16="http://schemas.microsoft.com/office/drawing/2014/main" id="{4382E32D-C137-4799-B707-A8E026E9C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15115" y="3234523"/>
            <a:ext cx="1463708" cy="1463708"/>
          </a:xfrm>
          <a:prstGeom prst="rect">
            <a:avLst/>
          </a:prstGeom>
        </p:spPr>
      </p:pic>
      <p:pic>
        <p:nvPicPr>
          <p:cNvPr id="23" name="!!圖形 22" descr="鑰匙">
            <a:extLst>
              <a:ext uri="{FF2B5EF4-FFF2-40B4-BE49-F238E27FC236}">
                <a16:creationId xmlns:a16="http://schemas.microsoft.com/office/drawing/2014/main" id="{7AD88294-D7D0-4B2F-B531-80099B934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H="1">
            <a:off x="6231833" y="3258114"/>
            <a:ext cx="1800000" cy="1800000"/>
          </a:xfrm>
          <a:prstGeom prst="rect">
            <a:avLst/>
          </a:prstGeom>
        </p:spPr>
      </p:pic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倫理規範及保密責任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0B231D45-292D-41F0-8D86-7FC9E25D3454}"/>
              </a:ext>
            </a:extLst>
          </p:cNvPr>
          <p:cNvSpPr/>
          <p:nvPr/>
        </p:nvSpPr>
        <p:spPr>
          <a:xfrm>
            <a:off x="1768865" y="2304489"/>
            <a:ext cx="94071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教育局、學校、專業機構或專責單位（人員）辦理本服務時，應事先告知說明相關義務責任，以確保個案權益，並皆以密件處理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D1EF12A-404B-4350-A974-3C3FC82512D2}"/>
              </a:ext>
            </a:extLst>
          </p:cNvPr>
          <p:cNvSpPr/>
          <p:nvPr/>
        </p:nvSpPr>
        <p:spPr>
          <a:xfrm>
            <a:off x="1189892" y="2394912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A108AB6-8D13-4A12-8C12-D959291A2D58}"/>
              </a:ext>
            </a:extLst>
          </p:cNvPr>
          <p:cNvSpPr/>
          <p:nvPr/>
        </p:nvSpPr>
        <p:spPr>
          <a:xfrm>
            <a:off x="1768865" y="4150234"/>
            <a:ext cx="94071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本服務之所有紀錄，及求助教師之個人資料，均應依相關法令及專業倫理予以保密及保存，非經法律程序或當事人書面授權同意，均不得提供給任何單位或他人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6926A8B-5A01-43FD-859A-4B82EB662DE9}"/>
              </a:ext>
            </a:extLst>
          </p:cNvPr>
          <p:cNvSpPr/>
          <p:nvPr/>
        </p:nvSpPr>
        <p:spPr>
          <a:xfrm>
            <a:off x="1189892" y="4216920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57F5E38D-ECA7-4284-BC40-664FE97B887A}"/>
              </a:ext>
            </a:extLst>
          </p:cNvPr>
          <p:cNvSpPr/>
          <p:nvPr/>
        </p:nvSpPr>
        <p:spPr>
          <a:xfrm>
            <a:off x="2483996" y="3153820"/>
            <a:ext cx="1665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密件處理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5BF7229-78C8-4064-9BD3-0E24B3B0F759}"/>
              </a:ext>
            </a:extLst>
          </p:cNvPr>
          <p:cNvSpPr/>
          <p:nvPr/>
        </p:nvSpPr>
        <p:spPr>
          <a:xfrm>
            <a:off x="4970351" y="4575295"/>
            <a:ext cx="2087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保密及保存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CAA3DFC-33F8-0E09-6CB3-45F25E91FD07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371827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000">
        <p:split orient="vert"/>
      </p:transition>
    </mc:Choice>
    <mc:Fallback xmlns="">
      <p:transition spd="slow" advClick="0" advTm="4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!!圖形 26" descr="鑰匙">
            <a:extLst>
              <a:ext uri="{FF2B5EF4-FFF2-40B4-BE49-F238E27FC236}">
                <a16:creationId xmlns:a16="http://schemas.microsoft.com/office/drawing/2014/main" id="{00F4D2FB-7456-4508-931F-D4E9F33B1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8300" y="2568232"/>
            <a:ext cx="3733927" cy="3733927"/>
          </a:xfrm>
          <a:prstGeom prst="rect">
            <a:avLst/>
          </a:prstGeom>
        </p:spPr>
      </p:pic>
      <p:pic>
        <p:nvPicPr>
          <p:cNvPr id="23" name="!!圖形 22" descr="鑰匙">
            <a:extLst>
              <a:ext uri="{FF2B5EF4-FFF2-40B4-BE49-F238E27FC236}">
                <a16:creationId xmlns:a16="http://schemas.microsoft.com/office/drawing/2014/main" id="{2B013E7E-DC65-4F17-A8A7-243F52810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H="1">
            <a:off x="7770420" y="2505471"/>
            <a:ext cx="3733927" cy="3733927"/>
          </a:xfrm>
          <a:prstGeom prst="rect">
            <a:avLst/>
          </a:prstGeom>
        </p:spPr>
      </p:pic>
      <p:pic>
        <p:nvPicPr>
          <p:cNvPr id="21" name="!!圖形 20" descr="鎖">
            <a:extLst>
              <a:ext uri="{FF2B5EF4-FFF2-40B4-BE49-F238E27FC236}">
                <a16:creationId xmlns:a16="http://schemas.microsoft.com/office/drawing/2014/main" id="{2C621310-673B-49AB-8459-FCC798D2E1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794638" y="1569874"/>
            <a:ext cx="4623371" cy="4623371"/>
          </a:xfrm>
          <a:prstGeom prst="rect">
            <a:avLst/>
          </a:prstGeom>
        </p:spPr>
      </p:pic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倫理規範及保密責任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57F5E38D-ECA7-4284-BC40-664FE97B887A}"/>
              </a:ext>
            </a:extLst>
          </p:cNvPr>
          <p:cNvSpPr/>
          <p:nvPr/>
        </p:nvSpPr>
        <p:spPr>
          <a:xfrm>
            <a:off x="2242088" y="4049224"/>
            <a:ext cx="1975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密件處理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5BF7229-78C8-4064-9BD3-0E24B3B0F759}"/>
              </a:ext>
            </a:extLst>
          </p:cNvPr>
          <p:cNvSpPr/>
          <p:nvPr/>
        </p:nvSpPr>
        <p:spPr>
          <a:xfrm>
            <a:off x="8196118" y="3991429"/>
            <a:ext cx="25917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保密及保存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ADF8603-D80E-3D08-F111-68EB20DB2F0A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3954414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Object"/>
      </p:transition>
    </mc:Choice>
    <mc:Fallback xmlns="">
      <p:transition spd="slow" advClick="0"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A7E88C9-47A5-42CF-8217-5AEC05E3B770}"/>
              </a:ext>
            </a:extLst>
          </p:cNvPr>
          <p:cNvSpPr/>
          <p:nvPr/>
        </p:nvSpPr>
        <p:spPr>
          <a:xfrm>
            <a:off x="5190566" y="3710660"/>
            <a:ext cx="2528045" cy="439574"/>
          </a:xfrm>
          <a:custGeom>
            <a:avLst/>
            <a:gdLst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706470 w 7032812"/>
              <a:gd name="connsiteY3" fmla="*/ 403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612340 w 7032812"/>
              <a:gd name="connsiteY3" fmla="*/ 268941 h 1600200"/>
              <a:gd name="connsiteX4" fmla="*/ 5674659 w 7032812"/>
              <a:gd name="connsiteY4" fmla="*/ 201706 h 1600200"/>
              <a:gd name="connsiteX5" fmla="*/ 6911788 w 7032812"/>
              <a:gd name="connsiteY5" fmla="*/ 201706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7032812"/>
              <a:gd name="connsiteY0" fmla="*/ 255494 h 1600200"/>
              <a:gd name="connsiteX1" fmla="*/ 1963270 w 7032812"/>
              <a:gd name="connsiteY1" fmla="*/ 0 h 1600200"/>
              <a:gd name="connsiteX2" fmla="*/ 3133165 w 7032812"/>
              <a:gd name="connsiteY2" fmla="*/ 174812 h 1600200"/>
              <a:gd name="connsiteX3" fmla="*/ 4612340 w 7032812"/>
              <a:gd name="connsiteY3" fmla="*/ 268941 h 1600200"/>
              <a:gd name="connsiteX4" fmla="*/ 5674659 w 7032812"/>
              <a:gd name="connsiteY4" fmla="*/ 201706 h 1600200"/>
              <a:gd name="connsiteX5" fmla="*/ 6347011 w 7032812"/>
              <a:gd name="connsiteY5" fmla="*/ 537882 h 1600200"/>
              <a:gd name="connsiteX6" fmla="*/ 7032812 w 7032812"/>
              <a:gd name="connsiteY6" fmla="*/ 820270 h 1600200"/>
              <a:gd name="connsiteX7" fmla="*/ 6965576 w 7032812"/>
              <a:gd name="connsiteY7" fmla="*/ 1317812 h 1600200"/>
              <a:gd name="connsiteX8" fmla="*/ 6454588 w 7032812"/>
              <a:gd name="connsiteY8" fmla="*/ 1492623 h 1600200"/>
              <a:gd name="connsiteX9" fmla="*/ 5096435 w 7032812"/>
              <a:gd name="connsiteY9" fmla="*/ 1600200 h 1600200"/>
              <a:gd name="connsiteX10" fmla="*/ 4222376 w 7032812"/>
              <a:gd name="connsiteY10" fmla="*/ 1465729 h 1600200"/>
              <a:gd name="connsiteX11" fmla="*/ 3267635 w 7032812"/>
              <a:gd name="connsiteY11" fmla="*/ 1573306 h 1600200"/>
              <a:gd name="connsiteX12" fmla="*/ 2501153 w 7032812"/>
              <a:gd name="connsiteY12" fmla="*/ 1465729 h 1600200"/>
              <a:gd name="connsiteX13" fmla="*/ 1640541 w 7032812"/>
              <a:gd name="connsiteY13" fmla="*/ 1559859 h 1600200"/>
              <a:gd name="connsiteX14" fmla="*/ 793376 w 7032812"/>
              <a:gd name="connsiteY14" fmla="*/ 1465729 h 1600200"/>
              <a:gd name="connsiteX15" fmla="*/ 201706 w 7032812"/>
              <a:gd name="connsiteY15" fmla="*/ 1492623 h 1600200"/>
              <a:gd name="connsiteX16" fmla="*/ 0 w 7032812"/>
              <a:gd name="connsiteY16" fmla="*/ 968188 h 1600200"/>
              <a:gd name="connsiteX17" fmla="*/ 188259 w 7032812"/>
              <a:gd name="connsiteY17" fmla="*/ 551329 h 1600200"/>
              <a:gd name="connsiteX18" fmla="*/ 403412 w 7032812"/>
              <a:gd name="connsiteY18" fmla="*/ 255494 h 1600200"/>
              <a:gd name="connsiteX0" fmla="*/ 403412 w 6965576"/>
              <a:gd name="connsiteY0" fmla="*/ 255494 h 1600200"/>
              <a:gd name="connsiteX1" fmla="*/ 1963270 w 6965576"/>
              <a:gd name="connsiteY1" fmla="*/ 0 h 1600200"/>
              <a:gd name="connsiteX2" fmla="*/ 3133165 w 6965576"/>
              <a:gd name="connsiteY2" fmla="*/ 174812 h 1600200"/>
              <a:gd name="connsiteX3" fmla="*/ 4612340 w 6965576"/>
              <a:gd name="connsiteY3" fmla="*/ 268941 h 1600200"/>
              <a:gd name="connsiteX4" fmla="*/ 5674659 w 6965576"/>
              <a:gd name="connsiteY4" fmla="*/ 201706 h 1600200"/>
              <a:gd name="connsiteX5" fmla="*/ 6347011 w 6965576"/>
              <a:gd name="connsiteY5" fmla="*/ 537882 h 1600200"/>
              <a:gd name="connsiteX6" fmla="*/ 6360459 w 6965576"/>
              <a:gd name="connsiteY6" fmla="*/ 1089212 h 1600200"/>
              <a:gd name="connsiteX7" fmla="*/ 6965576 w 6965576"/>
              <a:gd name="connsiteY7" fmla="*/ 1317812 h 1600200"/>
              <a:gd name="connsiteX8" fmla="*/ 6454588 w 6965576"/>
              <a:gd name="connsiteY8" fmla="*/ 1492623 h 1600200"/>
              <a:gd name="connsiteX9" fmla="*/ 5096435 w 6965576"/>
              <a:gd name="connsiteY9" fmla="*/ 1600200 h 1600200"/>
              <a:gd name="connsiteX10" fmla="*/ 4222376 w 6965576"/>
              <a:gd name="connsiteY10" fmla="*/ 1465729 h 1600200"/>
              <a:gd name="connsiteX11" fmla="*/ 3267635 w 6965576"/>
              <a:gd name="connsiteY11" fmla="*/ 1573306 h 1600200"/>
              <a:gd name="connsiteX12" fmla="*/ 2501153 w 6965576"/>
              <a:gd name="connsiteY12" fmla="*/ 1465729 h 1600200"/>
              <a:gd name="connsiteX13" fmla="*/ 1640541 w 6965576"/>
              <a:gd name="connsiteY13" fmla="*/ 1559859 h 1600200"/>
              <a:gd name="connsiteX14" fmla="*/ 793376 w 6965576"/>
              <a:gd name="connsiteY14" fmla="*/ 1465729 h 1600200"/>
              <a:gd name="connsiteX15" fmla="*/ 201706 w 6965576"/>
              <a:gd name="connsiteY15" fmla="*/ 1492623 h 1600200"/>
              <a:gd name="connsiteX16" fmla="*/ 0 w 6965576"/>
              <a:gd name="connsiteY16" fmla="*/ 968188 h 1600200"/>
              <a:gd name="connsiteX17" fmla="*/ 188259 w 6965576"/>
              <a:gd name="connsiteY17" fmla="*/ 551329 h 1600200"/>
              <a:gd name="connsiteX18" fmla="*/ 403412 w 6965576"/>
              <a:gd name="connsiteY18" fmla="*/ 255494 h 1600200"/>
              <a:gd name="connsiteX0" fmla="*/ 403412 w 6454588"/>
              <a:gd name="connsiteY0" fmla="*/ 255494 h 1600200"/>
              <a:gd name="connsiteX1" fmla="*/ 1963270 w 6454588"/>
              <a:gd name="connsiteY1" fmla="*/ 0 h 1600200"/>
              <a:gd name="connsiteX2" fmla="*/ 3133165 w 6454588"/>
              <a:gd name="connsiteY2" fmla="*/ 174812 h 1600200"/>
              <a:gd name="connsiteX3" fmla="*/ 4612340 w 6454588"/>
              <a:gd name="connsiteY3" fmla="*/ 268941 h 1600200"/>
              <a:gd name="connsiteX4" fmla="*/ 5674659 w 6454588"/>
              <a:gd name="connsiteY4" fmla="*/ 201706 h 1600200"/>
              <a:gd name="connsiteX5" fmla="*/ 6347011 w 6454588"/>
              <a:gd name="connsiteY5" fmla="*/ 537882 h 1600200"/>
              <a:gd name="connsiteX6" fmla="*/ 6360459 w 6454588"/>
              <a:gd name="connsiteY6" fmla="*/ 1089212 h 1600200"/>
              <a:gd name="connsiteX7" fmla="*/ 6199094 w 6454588"/>
              <a:gd name="connsiteY7" fmla="*/ 1304365 h 1600200"/>
              <a:gd name="connsiteX8" fmla="*/ 6454588 w 6454588"/>
              <a:gd name="connsiteY8" fmla="*/ 1492623 h 1600200"/>
              <a:gd name="connsiteX9" fmla="*/ 5096435 w 6454588"/>
              <a:gd name="connsiteY9" fmla="*/ 1600200 h 1600200"/>
              <a:gd name="connsiteX10" fmla="*/ 4222376 w 6454588"/>
              <a:gd name="connsiteY10" fmla="*/ 1465729 h 1600200"/>
              <a:gd name="connsiteX11" fmla="*/ 3267635 w 6454588"/>
              <a:gd name="connsiteY11" fmla="*/ 1573306 h 1600200"/>
              <a:gd name="connsiteX12" fmla="*/ 2501153 w 6454588"/>
              <a:gd name="connsiteY12" fmla="*/ 1465729 h 1600200"/>
              <a:gd name="connsiteX13" fmla="*/ 1640541 w 6454588"/>
              <a:gd name="connsiteY13" fmla="*/ 1559859 h 1600200"/>
              <a:gd name="connsiteX14" fmla="*/ 793376 w 6454588"/>
              <a:gd name="connsiteY14" fmla="*/ 1465729 h 1600200"/>
              <a:gd name="connsiteX15" fmla="*/ 201706 w 6454588"/>
              <a:gd name="connsiteY15" fmla="*/ 1492623 h 1600200"/>
              <a:gd name="connsiteX16" fmla="*/ 0 w 6454588"/>
              <a:gd name="connsiteY16" fmla="*/ 968188 h 1600200"/>
              <a:gd name="connsiteX17" fmla="*/ 188259 w 6454588"/>
              <a:gd name="connsiteY17" fmla="*/ 551329 h 1600200"/>
              <a:gd name="connsiteX18" fmla="*/ 403412 w 6454588"/>
              <a:gd name="connsiteY18" fmla="*/ 255494 h 1600200"/>
              <a:gd name="connsiteX0" fmla="*/ 403412 w 6360459"/>
              <a:gd name="connsiteY0" fmla="*/ 255494 h 1600200"/>
              <a:gd name="connsiteX1" fmla="*/ 1963270 w 6360459"/>
              <a:gd name="connsiteY1" fmla="*/ 0 h 1600200"/>
              <a:gd name="connsiteX2" fmla="*/ 3133165 w 6360459"/>
              <a:gd name="connsiteY2" fmla="*/ 174812 h 1600200"/>
              <a:gd name="connsiteX3" fmla="*/ 4612340 w 6360459"/>
              <a:gd name="connsiteY3" fmla="*/ 268941 h 1600200"/>
              <a:gd name="connsiteX4" fmla="*/ 5674659 w 6360459"/>
              <a:gd name="connsiteY4" fmla="*/ 201706 h 1600200"/>
              <a:gd name="connsiteX5" fmla="*/ 6347011 w 6360459"/>
              <a:gd name="connsiteY5" fmla="*/ 537882 h 1600200"/>
              <a:gd name="connsiteX6" fmla="*/ 6360459 w 6360459"/>
              <a:gd name="connsiteY6" fmla="*/ 1089212 h 1600200"/>
              <a:gd name="connsiteX7" fmla="*/ 6199094 w 6360459"/>
              <a:gd name="connsiteY7" fmla="*/ 1304365 h 1600200"/>
              <a:gd name="connsiteX8" fmla="*/ 5513294 w 6360459"/>
              <a:gd name="connsiteY8" fmla="*/ 1465729 h 1600200"/>
              <a:gd name="connsiteX9" fmla="*/ 5096435 w 6360459"/>
              <a:gd name="connsiteY9" fmla="*/ 1600200 h 1600200"/>
              <a:gd name="connsiteX10" fmla="*/ 4222376 w 6360459"/>
              <a:gd name="connsiteY10" fmla="*/ 1465729 h 1600200"/>
              <a:gd name="connsiteX11" fmla="*/ 3267635 w 6360459"/>
              <a:gd name="connsiteY11" fmla="*/ 1573306 h 1600200"/>
              <a:gd name="connsiteX12" fmla="*/ 2501153 w 6360459"/>
              <a:gd name="connsiteY12" fmla="*/ 1465729 h 1600200"/>
              <a:gd name="connsiteX13" fmla="*/ 1640541 w 6360459"/>
              <a:gd name="connsiteY13" fmla="*/ 1559859 h 1600200"/>
              <a:gd name="connsiteX14" fmla="*/ 793376 w 6360459"/>
              <a:gd name="connsiteY14" fmla="*/ 1465729 h 1600200"/>
              <a:gd name="connsiteX15" fmla="*/ 201706 w 6360459"/>
              <a:gd name="connsiteY15" fmla="*/ 1492623 h 1600200"/>
              <a:gd name="connsiteX16" fmla="*/ 0 w 6360459"/>
              <a:gd name="connsiteY16" fmla="*/ 968188 h 1600200"/>
              <a:gd name="connsiteX17" fmla="*/ 188259 w 6360459"/>
              <a:gd name="connsiteY17" fmla="*/ 551329 h 1600200"/>
              <a:gd name="connsiteX18" fmla="*/ 403412 w 6360459"/>
              <a:gd name="connsiteY18" fmla="*/ 255494 h 1600200"/>
              <a:gd name="connsiteX0" fmla="*/ 403412 w 6360459"/>
              <a:gd name="connsiteY0" fmla="*/ 255494 h 1600200"/>
              <a:gd name="connsiteX1" fmla="*/ 1963270 w 6360459"/>
              <a:gd name="connsiteY1" fmla="*/ 0 h 1600200"/>
              <a:gd name="connsiteX2" fmla="*/ 3133165 w 6360459"/>
              <a:gd name="connsiteY2" fmla="*/ 174812 h 1600200"/>
              <a:gd name="connsiteX3" fmla="*/ 4612340 w 6360459"/>
              <a:gd name="connsiteY3" fmla="*/ 268941 h 1600200"/>
              <a:gd name="connsiteX4" fmla="*/ 5674659 w 6360459"/>
              <a:gd name="connsiteY4" fmla="*/ 201706 h 1600200"/>
              <a:gd name="connsiteX5" fmla="*/ 6347011 w 6360459"/>
              <a:gd name="connsiteY5" fmla="*/ 537882 h 1600200"/>
              <a:gd name="connsiteX6" fmla="*/ 6360459 w 6360459"/>
              <a:gd name="connsiteY6" fmla="*/ 1089212 h 1600200"/>
              <a:gd name="connsiteX7" fmla="*/ 6199094 w 6360459"/>
              <a:gd name="connsiteY7" fmla="*/ 1304365 h 1600200"/>
              <a:gd name="connsiteX8" fmla="*/ 5513294 w 6360459"/>
              <a:gd name="connsiteY8" fmla="*/ 1465729 h 1600200"/>
              <a:gd name="connsiteX9" fmla="*/ 5096435 w 6360459"/>
              <a:gd name="connsiteY9" fmla="*/ 1600200 h 1600200"/>
              <a:gd name="connsiteX10" fmla="*/ 4222376 w 6360459"/>
              <a:gd name="connsiteY10" fmla="*/ 1465729 h 1600200"/>
              <a:gd name="connsiteX11" fmla="*/ 3267635 w 6360459"/>
              <a:gd name="connsiteY11" fmla="*/ 1573306 h 1600200"/>
              <a:gd name="connsiteX12" fmla="*/ 2501153 w 6360459"/>
              <a:gd name="connsiteY12" fmla="*/ 1465729 h 1600200"/>
              <a:gd name="connsiteX13" fmla="*/ 1735474 w 6360459"/>
              <a:gd name="connsiteY13" fmla="*/ 1459090 h 1600200"/>
              <a:gd name="connsiteX14" fmla="*/ 793376 w 6360459"/>
              <a:gd name="connsiteY14" fmla="*/ 1465729 h 1600200"/>
              <a:gd name="connsiteX15" fmla="*/ 201706 w 6360459"/>
              <a:gd name="connsiteY15" fmla="*/ 1492623 h 1600200"/>
              <a:gd name="connsiteX16" fmla="*/ 0 w 6360459"/>
              <a:gd name="connsiteY16" fmla="*/ 968188 h 1600200"/>
              <a:gd name="connsiteX17" fmla="*/ 188259 w 6360459"/>
              <a:gd name="connsiteY17" fmla="*/ 551329 h 1600200"/>
              <a:gd name="connsiteX18" fmla="*/ 403412 w 6360459"/>
              <a:gd name="connsiteY18" fmla="*/ 255494 h 1600200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201706 w 6360459"/>
              <a:gd name="connsiteY15" fmla="*/ 1539436 h 1647013"/>
              <a:gd name="connsiteX16" fmla="*/ 0 w 6360459"/>
              <a:gd name="connsiteY16" fmla="*/ 1015001 h 1647013"/>
              <a:gd name="connsiteX17" fmla="*/ 188259 w 6360459"/>
              <a:gd name="connsiteY17" fmla="*/ 598142 h 1647013"/>
              <a:gd name="connsiteX18" fmla="*/ 909718 w 6360459"/>
              <a:gd name="connsiteY18" fmla="*/ 0 h 1647013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201706 w 6360459"/>
              <a:gd name="connsiteY15" fmla="*/ 1539436 h 1647013"/>
              <a:gd name="connsiteX16" fmla="*/ 0 w 6360459"/>
              <a:gd name="connsiteY16" fmla="*/ 1015001 h 1647013"/>
              <a:gd name="connsiteX17" fmla="*/ 599630 w 6360459"/>
              <a:gd name="connsiteY17" fmla="*/ 547758 h 1647013"/>
              <a:gd name="connsiteX18" fmla="*/ 909718 w 6360459"/>
              <a:gd name="connsiteY18" fmla="*/ 0 h 1647013"/>
              <a:gd name="connsiteX0" fmla="*/ 909718 w 6360459"/>
              <a:gd name="connsiteY0" fmla="*/ 0 h 1647013"/>
              <a:gd name="connsiteX1" fmla="*/ 1963270 w 6360459"/>
              <a:gd name="connsiteY1" fmla="*/ 46813 h 1647013"/>
              <a:gd name="connsiteX2" fmla="*/ 3133165 w 6360459"/>
              <a:gd name="connsiteY2" fmla="*/ 221625 h 1647013"/>
              <a:gd name="connsiteX3" fmla="*/ 4612340 w 6360459"/>
              <a:gd name="connsiteY3" fmla="*/ 315754 h 1647013"/>
              <a:gd name="connsiteX4" fmla="*/ 5674659 w 6360459"/>
              <a:gd name="connsiteY4" fmla="*/ 248519 h 1647013"/>
              <a:gd name="connsiteX5" fmla="*/ 6347011 w 6360459"/>
              <a:gd name="connsiteY5" fmla="*/ 584695 h 1647013"/>
              <a:gd name="connsiteX6" fmla="*/ 6360459 w 6360459"/>
              <a:gd name="connsiteY6" fmla="*/ 1136025 h 1647013"/>
              <a:gd name="connsiteX7" fmla="*/ 6199094 w 6360459"/>
              <a:gd name="connsiteY7" fmla="*/ 1351178 h 1647013"/>
              <a:gd name="connsiteX8" fmla="*/ 5513294 w 6360459"/>
              <a:gd name="connsiteY8" fmla="*/ 1512542 h 1647013"/>
              <a:gd name="connsiteX9" fmla="*/ 5096435 w 6360459"/>
              <a:gd name="connsiteY9" fmla="*/ 1647013 h 1647013"/>
              <a:gd name="connsiteX10" fmla="*/ 4222376 w 6360459"/>
              <a:gd name="connsiteY10" fmla="*/ 1512542 h 1647013"/>
              <a:gd name="connsiteX11" fmla="*/ 3267635 w 6360459"/>
              <a:gd name="connsiteY11" fmla="*/ 1620119 h 1647013"/>
              <a:gd name="connsiteX12" fmla="*/ 2501153 w 6360459"/>
              <a:gd name="connsiteY12" fmla="*/ 1512542 h 1647013"/>
              <a:gd name="connsiteX13" fmla="*/ 1735474 w 6360459"/>
              <a:gd name="connsiteY13" fmla="*/ 1505903 h 1647013"/>
              <a:gd name="connsiteX14" fmla="*/ 793376 w 6360459"/>
              <a:gd name="connsiteY14" fmla="*/ 1512542 h 1647013"/>
              <a:gd name="connsiteX15" fmla="*/ 486503 w 6360459"/>
              <a:gd name="connsiteY15" fmla="*/ 1388286 h 1647013"/>
              <a:gd name="connsiteX16" fmla="*/ 0 w 6360459"/>
              <a:gd name="connsiteY16" fmla="*/ 1015001 h 1647013"/>
              <a:gd name="connsiteX17" fmla="*/ 599630 w 6360459"/>
              <a:gd name="connsiteY17" fmla="*/ 547758 h 1647013"/>
              <a:gd name="connsiteX18" fmla="*/ 909718 w 6360459"/>
              <a:gd name="connsiteY18" fmla="*/ 0 h 1647013"/>
              <a:gd name="connsiteX0" fmla="*/ 498344 w 5949085"/>
              <a:gd name="connsiteY0" fmla="*/ 0 h 1647013"/>
              <a:gd name="connsiteX1" fmla="*/ 1551896 w 5949085"/>
              <a:gd name="connsiteY1" fmla="*/ 46813 h 1647013"/>
              <a:gd name="connsiteX2" fmla="*/ 2721791 w 5949085"/>
              <a:gd name="connsiteY2" fmla="*/ 221625 h 1647013"/>
              <a:gd name="connsiteX3" fmla="*/ 4200966 w 5949085"/>
              <a:gd name="connsiteY3" fmla="*/ 315754 h 1647013"/>
              <a:gd name="connsiteX4" fmla="*/ 5263285 w 5949085"/>
              <a:gd name="connsiteY4" fmla="*/ 248519 h 1647013"/>
              <a:gd name="connsiteX5" fmla="*/ 5935637 w 5949085"/>
              <a:gd name="connsiteY5" fmla="*/ 584695 h 1647013"/>
              <a:gd name="connsiteX6" fmla="*/ 5949085 w 5949085"/>
              <a:gd name="connsiteY6" fmla="*/ 1136025 h 1647013"/>
              <a:gd name="connsiteX7" fmla="*/ 5787720 w 5949085"/>
              <a:gd name="connsiteY7" fmla="*/ 1351178 h 1647013"/>
              <a:gd name="connsiteX8" fmla="*/ 5101920 w 5949085"/>
              <a:gd name="connsiteY8" fmla="*/ 1512542 h 1647013"/>
              <a:gd name="connsiteX9" fmla="*/ 4685061 w 5949085"/>
              <a:gd name="connsiteY9" fmla="*/ 1647013 h 1647013"/>
              <a:gd name="connsiteX10" fmla="*/ 3811002 w 5949085"/>
              <a:gd name="connsiteY10" fmla="*/ 1512542 h 1647013"/>
              <a:gd name="connsiteX11" fmla="*/ 2856261 w 5949085"/>
              <a:gd name="connsiteY11" fmla="*/ 1620119 h 1647013"/>
              <a:gd name="connsiteX12" fmla="*/ 2089779 w 5949085"/>
              <a:gd name="connsiteY12" fmla="*/ 1512542 h 1647013"/>
              <a:gd name="connsiteX13" fmla="*/ 1324100 w 5949085"/>
              <a:gd name="connsiteY13" fmla="*/ 1505903 h 1647013"/>
              <a:gd name="connsiteX14" fmla="*/ 382002 w 5949085"/>
              <a:gd name="connsiteY14" fmla="*/ 1512542 h 1647013"/>
              <a:gd name="connsiteX15" fmla="*/ 75129 w 5949085"/>
              <a:gd name="connsiteY15" fmla="*/ 1388286 h 1647013"/>
              <a:gd name="connsiteX16" fmla="*/ 0 w 5949085"/>
              <a:gd name="connsiteY16" fmla="*/ 813465 h 1647013"/>
              <a:gd name="connsiteX17" fmla="*/ 188256 w 5949085"/>
              <a:gd name="connsiteY17" fmla="*/ 547758 h 1647013"/>
              <a:gd name="connsiteX18" fmla="*/ 498344 w 5949085"/>
              <a:gd name="connsiteY18" fmla="*/ 0 h 1647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949085" h="1647013">
                <a:moveTo>
                  <a:pt x="498344" y="0"/>
                </a:moveTo>
                <a:lnTo>
                  <a:pt x="1551896" y="46813"/>
                </a:lnTo>
                <a:lnTo>
                  <a:pt x="2721791" y="221625"/>
                </a:lnTo>
                <a:lnTo>
                  <a:pt x="4200966" y="315754"/>
                </a:lnTo>
                <a:lnTo>
                  <a:pt x="5263285" y="248519"/>
                </a:lnTo>
                <a:lnTo>
                  <a:pt x="5935637" y="584695"/>
                </a:lnTo>
                <a:lnTo>
                  <a:pt x="5949085" y="1136025"/>
                </a:lnTo>
                <a:lnTo>
                  <a:pt x="5787720" y="1351178"/>
                </a:lnTo>
                <a:lnTo>
                  <a:pt x="5101920" y="1512542"/>
                </a:lnTo>
                <a:lnTo>
                  <a:pt x="4685061" y="1647013"/>
                </a:lnTo>
                <a:lnTo>
                  <a:pt x="3811002" y="1512542"/>
                </a:lnTo>
                <a:lnTo>
                  <a:pt x="2856261" y="1620119"/>
                </a:lnTo>
                <a:lnTo>
                  <a:pt x="2089779" y="1512542"/>
                </a:lnTo>
                <a:lnTo>
                  <a:pt x="1324100" y="1505903"/>
                </a:lnTo>
                <a:cubicBezTo>
                  <a:pt x="1010067" y="1508116"/>
                  <a:pt x="590164" y="1532145"/>
                  <a:pt x="382002" y="1512542"/>
                </a:cubicBezTo>
                <a:cubicBezTo>
                  <a:pt x="173840" y="1492939"/>
                  <a:pt x="272352" y="1379321"/>
                  <a:pt x="75129" y="1388286"/>
                </a:cubicBezTo>
                <a:lnTo>
                  <a:pt x="0" y="813465"/>
                </a:lnTo>
                <a:lnTo>
                  <a:pt x="188256" y="547758"/>
                </a:lnTo>
                <a:lnTo>
                  <a:pt x="498344" y="0"/>
                </a:lnTo>
                <a:close/>
              </a:path>
            </a:pathLst>
          </a:custGeom>
          <a:solidFill>
            <a:srgbClr val="66330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59BB4AB6-D592-4017-A6E4-D622DE74D6E1}"/>
              </a:ext>
            </a:extLst>
          </p:cNvPr>
          <p:cNvSpPr/>
          <p:nvPr/>
        </p:nvSpPr>
        <p:spPr>
          <a:xfrm>
            <a:off x="533738" y="1352046"/>
            <a:ext cx="11124524" cy="5059028"/>
          </a:xfrm>
          <a:custGeom>
            <a:avLst/>
            <a:gdLst>
              <a:gd name="connsiteX0" fmla="*/ 843188 w 11124524"/>
              <a:gd name="connsiteY0" fmla="*/ 0 h 5059028"/>
              <a:gd name="connsiteX1" fmla="*/ 10281336 w 11124524"/>
              <a:gd name="connsiteY1" fmla="*/ 0 h 5059028"/>
              <a:gd name="connsiteX2" fmla="*/ 11124524 w 11124524"/>
              <a:gd name="connsiteY2" fmla="*/ 843188 h 5059028"/>
              <a:gd name="connsiteX3" fmla="*/ 11124524 w 11124524"/>
              <a:gd name="connsiteY3" fmla="*/ 4215840 h 5059028"/>
              <a:gd name="connsiteX4" fmla="*/ 10281336 w 11124524"/>
              <a:gd name="connsiteY4" fmla="*/ 5059028 h 5059028"/>
              <a:gd name="connsiteX5" fmla="*/ 843188 w 11124524"/>
              <a:gd name="connsiteY5" fmla="*/ 5059028 h 5059028"/>
              <a:gd name="connsiteX6" fmla="*/ 0 w 11124524"/>
              <a:gd name="connsiteY6" fmla="*/ 4215840 h 5059028"/>
              <a:gd name="connsiteX7" fmla="*/ 0 w 11124524"/>
              <a:gd name="connsiteY7" fmla="*/ 843188 h 5059028"/>
              <a:gd name="connsiteX8" fmla="*/ 843188 w 11124524"/>
              <a:gd name="connsiteY8" fmla="*/ 0 h 505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24524" h="5059028">
                <a:moveTo>
                  <a:pt x="843188" y="0"/>
                </a:moveTo>
                <a:lnTo>
                  <a:pt x="10281336" y="0"/>
                </a:lnTo>
                <a:cubicBezTo>
                  <a:pt x="10747016" y="0"/>
                  <a:pt x="11124524" y="377508"/>
                  <a:pt x="11124524" y="843188"/>
                </a:cubicBezTo>
                <a:lnTo>
                  <a:pt x="11124524" y="4215840"/>
                </a:lnTo>
                <a:cubicBezTo>
                  <a:pt x="11124524" y="4681520"/>
                  <a:pt x="10747016" y="5059028"/>
                  <a:pt x="10281336" y="5059028"/>
                </a:cubicBezTo>
                <a:lnTo>
                  <a:pt x="843188" y="5059028"/>
                </a:lnTo>
                <a:cubicBezTo>
                  <a:pt x="377508" y="5059028"/>
                  <a:pt x="0" y="4681520"/>
                  <a:pt x="0" y="4215840"/>
                </a:cubicBezTo>
                <a:lnTo>
                  <a:pt x="0" y="843188"/>
                </a:lnTo>
                <a:cubicBezTo>
                  <a:pt x="0" y="377508"/>
                  <a:pt x="377508" y="0"/>
                  <a:pt x="843188" y="0"/>
                </a:cubicBezTo>
                <a:close/>
              </a:path>
            </a:pathLst>
          </a:cu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4FA27B1-4075-4504-8E2B-D8D005238252}"/>
              </a:ext>
            </a:extLst>
          </p:cNvPr>
          <p:cNvSpPr txBox="1"/>
          <p:nvPr/>
        </p:nvSpPr>
        <p:spPr>
          <a:xfrm>
            <a:off x="2390872" y="832347"/>
            <a:ext cx="7410255" cy="923330"/>
          </a:xfrm>
          <a:prstGeom prst="rect">
            <a:avLst/>
          </a:prstGeom>
          <a:solidFill>
            <a:srgbClr val="FF9900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諮商鐘點費用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EA33B2CA-2245-49D8-8E96-3ED0D9DD54C6}"/>
              </a:ext>
            </a:extLst>
          </p:cNvPr>
          <p:cNvGrpSpPr/>
          <p:nvPr/>
        </p:nvGrpSpPr>
        <p:grpSpPr>
          <a:xfrm>
            <a:off x="10412332" y="80023"/>
            <a:ext cx="1092015" cy="911265"/>
            <a:chOff x="830420" y="3487913"/>
            <a:chExt cx="3368329" cy="2658193"/>
          </a:xfrm>
          <a:solidFill>
            <a:srgbClr val="FF9933"/>
          </a:solidFill>
        </p:grpSpPr>
        <p:pic>
          <p:nvPicPr>
            <p:cNvPr id="32" name="圖形 31" descr="이사회실 以實心填滿">
              <a:extLst>
                <a:ext uri="{FF2B5EF4-FFF2-40B4-BE49-F238E27FC236}">
                  <a16:creationId xmlns:a16="http://schemas.microsoft.com/office/drawing/2014/main" id="{AD76CB83-3F76-48E0-84D4-C058747EA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272022" y="3487913"/>
              <a:ext cx="2658193" cy="2658193"/>
            </a:xfrm>
            <a:prstGeom prst="rect">
              <a:avLst/>
            </a:prstGeom>
          </p:spPr>
        </p:pic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A06A01E7-FF91-437A-A981-09A89DC263FA}"/>
                </a:ext>
              </a:extLst>
            </p:cNvPr>
            <p:cNvSpPr/>
            <p:nvPr/>
          </p:nvSpPr>
          <p:spPr>
            <a:xfrm>
              <a:off x="830420" y="5374576"/>
              <a:ext cx="3368329" cy="2069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0B231D45-292D-41F0-8D86-7FC9E25D3454}"/>
              </a:ext>
            </a:extLst>
          </p:cNvPr>
          <p:cNvSpPr/>
          <p:nvPr/>
        </p:nvSpPr>
        <p:spPr>
          <a:xfrm>
            <a:off x="1768865" y="2022187"/>
            <a:ext cx="94071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每位教師每年以補助</a:t>
            </a:r>
            <a:r>
              <a:rPr lang="en-US" altLang="zh-TW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小時諮商鐘點費為上限原則，所需經費由教育局相關經費支應；若教師申請</a:t>
            </a:r>
            <a:r>
              <a:rPr lang="en-US" altLang="zh-TW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小時鐘點費補助請畢仍有服務需求，依諮商輔導人員所在之服務機構接續進行服務或是協助轉介，後續服務費用由教師自行支付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D1EF12A-404B-4350-A974-3C3FC82512D2}"/>
              </a:ext>
            </a:extLst>
          </p:cNvPr>
          <p:cNvSpPr/>
          <p:nvPr/>
        </p:nvSpPr>
        <p:spPr>
          <a:xfrm>
            <a:off x="1189892" y="2088064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A108AB6-8D13-4A12-8C12-D959291A2D58}"/>
              </a:ext>
            </a:extLst>
          </p:cNvPr>
          <p:cNvSpPr/>
          <p:nvPr/>
        </p:nvSpPr>
        <p:spPr>
          <a:xfrm>
            <a:off x="1768865" y="4150234"/>
            <a:ext cx="94071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申請諮商輔導之教師於約定諮商輔導時間後，因故不能前往未於前一日告知，或諮商輔導遲到</a:t>
            </a:r>
            <a:r>
              <a:rPr lang="en-US" altLang="zh-TW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1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分鐘以上，應自行負擔當次諮商鐘點費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6926A8B-5A01-43FD-859A-4B82EB662DE9}"/>
              </a:ext>
            </a:extLst>
          </p:cNvPr>
          <p:cNvSpPr/>
          <p:nvPr/>
        </p:nvSpPr>
        <p:spPr>
          <a:xfrm>
            <a:off x="1189892" y="4216920"/>
            <a:ext cx="339048" cy="339048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532CDAE-DEC3-4684-BF5F-60BA0483508D}"/>
              </a:ext>
            </a:extLst>
          </p:cNvPr>
          <p:cNvSpPr/>
          <p:nvPr/>
        </p:nvSpPr>
        <p:spPr>
          <a:xfrm>
            <a:off x="3188217" y="2022187"/>
            <a:ext cx="10306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EE2E311-2D92-40F0-823C-3BBC4D2D2461}"/>
              </a:ext>
            </a:extLst>
          </p:cNvPr>
          <p:cNvSpPr/>
          <p:nvPr/>
        </p:nvSpPr>
        <p:spPr>
          <a:xfrm>
            <a:off x="4267114" y="2017770"/>
            <a:ext cx="1988832" cy="5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補助</a:t>
            </a:r>
            <a:r>
              <a:rPr lang="en-US" altLang="zh-TW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dirty="0">
                <a:solidFill>
                  <a:srgbClr val="66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9449F74-852C-0338-FDC7-5FF6C0D0D7EC}"/>
              </a:ext>
            </a:extLst>
          </p:cNvPr>
          <p:cNvSpPr txBox="1"/>
          <p:nvPr/>
        </p:nvSpPr>
        <p:spPr>
          <a:xfrm>
            <a:off x="10083695" y="823772"/>
            <a:ext cx="1885319" cy="31393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dist">
              <a:lnSpc>
                <a:spcPct val="90000"/>
              </a:lnSpc>
              <a:spcAft>
                <a:spcPts val="600"/>
              </a:spcAft>
            </a:pPr>
            <a:r>
              <a:rPr lang="zh-TW" altLang="en-US" sz="16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教師個別諮商輔導</a:t>
            </a:r>
          </a:p>
        </p:txBody>
      </p:sp>
    </p:spTree>
    <p:extLst>
      <p:ext uri="{BB962C8B-B14F-4D97-AF65-F5344CB8AC3E}">
        <p14:creationId xmlns:p14="http://schemas.microsoft.com/office/powerpoint/2010/main" val="160057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split orient="vert"/>
      </p:transition>
    </mc:Choice>
    <mc:Fallback xmlns="">
      <p:transition spd="slow" advClick="0" advTm="5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529</Words>
  <Application>Microsoft Office PowerPoint</Application>
  <PresentationFormat>寬螢幕</PresentationFormat>
  <Paragraphs>82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Teacher</dc:creator>
  <cp:lastModifiedBy>jlesuser</cp:lastModifiedBy>
  <cp:revision>129</cp:revision>
  <dcterms:created xsi:type="dcterms:W3CDTF">2021-09-03T03:02:26Z</dcterms:created>
  <dcterms:modified xsi:type="dcterms:W3CDTF">2023-03-27T01:42:16Z</dcterms:modified>
</cp:coreProperties>
</file>